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6" r:id="rId1"/>
  </p:sldMasterIdLst>
  <p:notesMasterIdLst>
    <p:notesMasterId r:id="rId17"/>
  </p:notesMasterIdLst>
  <p:sldIdLst>
    <p:sldId id="256" r:id="rId2"/>
    <p:sldId id="278" r:id="rId3"/>
    <p:sldId id="257" r:id="rId4"/>
    <p:sldId id="273" r:id="rId5"/>
    <p:sldId id="268" r:id="rId6"/>
    <p:sldId id="272" r:id="rId7"/>
    <p:sldId id="284" r:id="rId8"/>
    <p:sldId id="285" r:id="rId9"/>
    <p:sldId id="286" r:id="rId10"/>
    <p:sldId id="291" r:id="rId11"/>
    <p:sldId id="270" r:id="rId12"/>
    <p:sldId id="287" r:id="rId13"/>
    <p:sldId id="269" r:id="rId14"/>
    <p:sldId id="288" r:id="rId15"/>
    <p:sldId id="28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A6B"/>
    <a:srgbClr val="092338"/>
    <a:srgbClr val="020202"/>
    <a:srgbClr val="6C6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7" autoAdjust="0"/>
    <p:restoredTop sz="94660"/>
  </p:normalViewPr>
  <p:slideViewPr>
    <p:cSldViewPr>
      <p:cViewPr varScale="1">
        <p:scale>
          <a:sx n="70" d="100"/>
          <a:sy n="70" d="100"/>
        </p:scale>
        <p:origin x="67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7.xml"/><Relationship Id="rId1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A3B3DF-3B80-4FC4-9ABF-C2BD11C617B0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156390-DCDD-4039-BF9E-C7AF870B7BA7}">
      <dgm:prSet phldrT="[Text]"/>
      <dgm:spPr/>
      <dgm:t>
        <a:bodyPr/>
        <a:lstStyle/>
        <a:p>
          <a:r>
            <a:rPr lang="en-US" dirty="0" smtClean="0"/>
            <a:t>Safe and secure</a:t>
          </a:r>
          <a:endParaRPr lang="en-US" dirty="0"/>
        </a:p>
      </dgm:t>
    </dgm:pt>
    <dgm:pt modelId="{3F8D9963-4AF0-4127-84A4-1FC282AA2393}" type="parTrans" cxnId="{43606947-F849-4A84-B58D-D874B8C560E2}">
      <dgm:prSet/>
      <dgm:spPr/>
      <dgm:t>
        <a:bodyPr/>
        <a:lstStyle/>
        <a:p>
          <a:endParaRPr lang="en-US"/>
        </a:p>
      </dgm:t>
    </dgm:pt>
    <dgm:pt modelId="{AB9D04C4-FC2D-48C8-A1E1-70ADE29878E8}" type="sibTrans" cxnId="{43606947-F849-4A84-B58D-D874B8C560E2}">
      <dgm:prSet/>
      <dgm:spPr/>
      <dgm:t>
        <a:bodyPr/>
        <a:lstStyle/>
        <a:p>
          <a:endParaRPr lang="en-US"/>
        </a:p>
      </dgm:t>
    </dgm:pt>
    <dgm:pt modelId="{A5168482-5223-44E6-8305-28A42316A901}">
      <dgm:prSet phldrT="[Text]"/>
      <dgm:spPr/>
      <dgm:t>
        <a:bodyPr/>
        <a:lstStyle/>
        <a:p>
          <a:r>
            <a:rPr lang="en-US" dirty="0" smtClean="0"/>
            <a:t>Compact and portable</a:t>
          </a:r>
          <a:endParaRPr lang="en-US" dirty="0"/>
        </a:p>
      </dgm:t>
    </dgm:pt>
    <dgm:pt modelId="{DA1F94DE-65F6-49F4-BE23-41B222C40F14}" type="parTrans" cxnId="{9BB7C5E3-9F87-4578-B682-54DEABA56599}">
      <dgm:prSet/>
      <dgm:spPr/>
      <dgm:t>
        <a:bodyPr/>
        <a:lstStyle/>
        <a:p>
          <a:endParaRPr lang="en-US"/>
        </a:p>
      </dgm:t>
    </dgm:pt>
    <dgm:pt modelId="{4117ABC3-5BCF-4275-82CD-43D4D422B55A}" type="sibTrans" cxnId="{9BB7C5E3-9F87-4578-B682-54DEABA56599}">
      <dgm:prSet/>
      <dgm:spPr/>
      <dgm:t>
        <a:bodyPr/>
        <a:lstStyle/>
        <a:p>
          <a:endParaRPr lang="en-US"/>
        </a:p>
      </dgm:t>
    </dgm:pt>
    <dgm:pt modelId="{1253E614-22D5-456D-8ED7-9A1D45E1115A}">
      <dgm:prSet phldrT="[Text]"/>
      <dgm:spPr/>
      <dgm:t>
        <a:bodyPr/>
        <a:lstStyle/>
        <a:p>
          <a:r>
            <a:rPr lang="en-US" dirty="0" smtClean="0"/>
            <a:t>Defragment free space</a:t>
          </a:r>
          <a:endParaRPr lang="en-US" dirty="0"/>
        </a:p>
      </dgm:t>
    </dgm:pt>
    <dgm:pt modelId="{23D5B40F-05ED-4AC6-A9B4-7A7F502970F9}" type="parTrans" cxnId="{A16D62DB-F69E-4282-8E07-834BF124909B}">
      <dgm:prSet/>
      <dgm:spPr/>
      <dgm:t>
        <a:bodyPr/>
        <a:lstStyle/>
        <a:p>
          <a:endParaRPr lang="en-US"/>
        </a:p>
      </dgm:t>
    </dgm:pt>
    <dgm:pt modelId="{1E806981-1D60-4271-B0E0-672E70C6BE92}" type="sibTrans" cxnId="{A16D62DB-F69E-4282-8E07-834BF124909B}">
      <dgm:prSet/>
      <dgm:spPr/>
      <dgm:t>
        <a:bodyPr/>
        <a:lstStyle/>
        <a:p>
          <a:endParaRPr lang="en-US"/>
        </a:p>
      </dgm:t>
    </dgm:pt>
    <dgm:pt modelId="{4BBCBBF9-20D1-4983-B6C7-CF997648FFAE}">
      <dgm:prSet phldrT="[Text]"/>
      <dgm:spPr/>
      <dgm:t>
        <a:bodyPr/>
        <a:lstStyle/>
        <a:p>
          <a:r>
            <a:rPr lang="en-US" dirty="0" smtClean="0"/>
            <a:t>Quick defrag</a:t>
          </a:r>
          <a:endParaRPr lang="en-US" dirty="0"/>
        </a:p>
      </dgm:t>
    </dgm:pt>
    <dgm:pt modelId="{8CB25D85-D049-4EA2-90D4-2F6C9435D8BE}" type="parTrans" cxnId="{1FAF64BF-4072-4B8A-992C-024A8ACC55C1}">
      <dgm:prSet/>
      <dgm:spPr/>
      <dgm:t>
        <a:bodyPr/>
        <a:lstStyle/>
        <a:p>
          <a:endParaRPr lang="en-US"/>
        </a:p>
      </dgm:t>
    </dgm:pt>
    <dgm:pt modelId="{CACC8090-AC3C-469B-8C50-6E0CF3B423EC}" type="sibTrans" cxnId="{1FAF64BF-4072-4B8A-992C-024A8ACC55C1}">
      <dgm:prSet/>
      <dgm:spPr/>
      <dgm:t>
        <a:bodyPr/>
        <a:lstStyle/>
        <a:p>
          <a:endParaRPr lang="en-US"/>
        </a:p>
      </dgm:t>
    </dgm:pt>
    <dgm:pt modelId="{ED133C4A-28FA-4946-B847-155385666456}">
      <dgm:prSet phldrT="[Text]"/>
      <dgm:spPr/>
      <dgm:t>
        <a:bodyPr/>
        <a:lstStyle/>
        <a:p>
          <a:r>
            <a:rPr lang="en-US" dirty="0" smtClean="0"/>
            <a:t>Defragment exactly what you want</a:t>
          </a:r>
          <a:endParaRPr lang="en-US" dirty="0"/>
        </a:p>
      </dgm:t>
    </dgm:pt>
    <dgm:pt modelId="{A1404336-BFDD-4C27-B948-640D9F9CCCC1}" type="parTrans" cxnId="{26987C4B-DEC6-41BA-9F24-DB6C6A4B3CEE}">
      <dgm:prSet/>
      <dgm:spPr/>
      <dgm:t>
        <a:bodyPr/>
        <a:lstStyle/>
        <a:p>
          <a:endParaRPr lang="en-US"/>
        </a:p>
      </dgm:t>
    </dgm:pt>
    <dgm:pt modelId="{65E99F31-6D26-4FF2-B8BD-C410D01A4584}" type="sibTrans" cxnId="{26987C4B-DEC6-41BA-9F24-DB6C6A4B3CEE}">
      <dgm:prSet/>
      <dgm:spPr/>
      <dgm:t>
        <a:bodyPr/>
        <a:lstStyle/>
        <a:p>
          <a:endParaRPr lang="en-US"/>
        </a:p>
      </dgm:t>
    </dgm:pt>
    <dgm:pt modelId="{67D50890-18FA-454D-848C-CC1969B257E2}" type="pres">
      <dgm:prSet presAssocID="{5AA3B3DF-3B80-4FC4-9ABF-C2BD11C617B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3BD0F4-F705-4848-9B5A-8952F1862779}" type="pres">
      <dgm:prSet presAssocID="{DD156390-DCDD-4039-BF9E-C7AF870B7BA7}" presName="dummy" presStyleCnt="0"/>
      <dgm:spPr/>
    </dgm:pt>
    <dgm:pt modelId="{C030B4EA-7D31-4347-A00B-1EF61A25C82B}" type="pres">
      <dgm:prSet presAssocID="{DD156390-DCDD-4039-BF9E-C7AF870B7BA7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2CD8B-ED97-427C-83E1-84CE51482E91}" type="pres">
      <dgm:prSet presAssocID="{AB9D04C4-FC2D-48C8-A1E1-70ADE29878E8}" presName="sibTrans" presStyleLbl="node1" presStyleIdx="0" presStyleCnt="5"/>
      <dgm:spPr/>
      <dgm:t>
        <a:bodyPr/>
        <a:lstStyle/>
        <a:p>
          <a:endParaRPr lang="en-US"/>
        </a:p>
      </dgm:t>
    </dgm:pt>
    <dgm:pt modelId="{0BFCC591-16DD-431B-855B-15837FC45A68}" type="pres">
      <dgm:prSet presAssocID="{A5168482-5223-44E6-8305-28A42316A901}" presName="dummy" presStyleCnt="0"/>
      <dgm:spPr/>
    </dgm:pt>
    <dgm:pt modelId="{6A9CC223-3EB8-473B-9A32-853DD51BA671}" type="pres">
      <dgm:prSet presAssocID="{A5168482-5223-44E6-8305-28A42316A901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26CE28-A7AA-4060-BA23-EA88BBD40B58}" type="pres">
      <dgm:prSet presAssocID="{4117ABC3-5BCF-4275-82CD-43D4D422B55A}" presName="sibTrans" presStyleLbl="node1" presStyleIdx="1" presStyleCnt="5"/>
      <dgm:spPr/>
      <dgm:t>
        <a:bodyPr/>
        <a:lstStyle/>
        <a:p>
          <a:endParaRPr lang="en-US"/>
        </a:p>
      </dgm:t>
    </dgm:pt>
    <dgm:pt modelId="{1F1F550D-0FD1-4238-9B61-483381C840F8}" type="pres">
      <dgm:prSet presAssocID="{1253E614-22D5-456D-8ED7-9A1D45E1115A}" presName="dummy" presStyleCnt="0"/>
      <dgm:spPr/>
    </dgm:pt>
    <dgm:pt modelId="{02B88F4D-0BEE-4DF4-9343-B04A19FD59FE}" type="pres">
      <dgm:prSet presAssocID="{1253E614-22D5-456D-8ED7-9A1D45E1115A}" presName="node" presStyleLbl="revTx" presStyleIdx="2" presStyleCnt="5" custRadScaleRad="99934" custRadScaleInc="-22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47B076-DBA9-4304-9F80-EE6CF73364A3}" type="pres">
      <dgm:prSet presAssocID="{1E806981-1D60-4271-B0E0-672E70C6BE92}" presName="sibTrans" presStyleLbl="node1" presStyleIdx="2" presStyleCnt="5" custLinFactNeighborX="-3510" custLinFactNeighborY="-2991"/>
      <dgm:spPr/>
      <dgm:t>
        <a:bodyPr/>
        <a:lstStyle/>
        <a:p>
          <a:endParaRPr lang="en-US"/>
        </a:p>
      </dgm:t>
    </dgm:pt>
    <dgm:pt modelId="{C7081195-E6F0-4472-BD75-0705E8F26336}" type="pres">
      <dgm:prSet presAssocID="{4BBCBBF9-20D1-4983-B6C7-CF997648FFAE}" presName="dummy" presStyleCnt="0"/>
      <dgm:spPr/>
    </dgm:pt>
    <dgm:pt modelId="{FE960B34-806B-405E-B7CE-70040CA4DEE6}" type="pres">
      <dgm:prSet presAssocID="{4BBCBBF9-20D1-4983-B6C7-CF997648FFAE}" presName="node" presStyleLbl="revTx" presStyleIdx="3" presStyleCnt="5" custRadScaleRad="101750" custRadScaleInc="-6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4F1EC-62B7-4BC0-B3E7-345DC001B1D9}" type="pres">
      <dgm:prSet presAssocID="{CACC8090-AC3C-469B-8C50-6E0CF3B423EC}" presName="sibTrans" presStyleLbl="node1" presStyleIdx="3" presStyleCnt="5" custLinFactNeighborX="811" custLinFactNeighborY="-2090"/>
      <dgm:spPr/>
      <dgm:t>
        <a:bodyPr/>
        <a:lstStyle/>
        <a:p>
          <a:endParaRPr lang="en-US"/>
        </a:p>
      </dgm:t>
    </dgm:pt>
    <dgm:pt modelId="{017DB563-29F6-464F-B885-07BAC56E621A}" type="pres">
      <dgm:prSet presAssocID="{ED133C4A-28FA-4946-B847-155385666456}" presName="dummy" presStyleCnt="0"/>
      <dgm:spPr/>
    </dgm:pt>
    <dgm:pt modelId="{F0E43B87-529D-4CE3-AC28-1F4121D3BCC3}" type="pres">
      <dgm:prSet presAssocID="{ED133C4A-28FA-4946-B847-155385666456}" presName="node" presStyleLbl="revTx" presStyleIdx="4" presStyleCnt="5" custScaleX="134142" custRadScaleRad="98954" custRadScaleInc="-308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97531C-24FF-4433-B049-212CE12407F4}" type="pres">
      <dgm:prSet presAssocID="{65E99F31-6D26-4FF2-B8BD-C410D01A4584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26987C4B-DEC6-41BA-9F24-DB6C6A4B3CEE}" srcId="{5AA3B3DF-3B80-4FC4-9ABF-C2BD11C617B0}" destId="{ED133C4A-28FA-4946-B847-155385666456}" srcOrd="4" destOrd="0" parTransId="{A1404336-BFDD-4C27-B948-640D9F9CCCC1}" sibTransId="{65E99F31-6D26-4FF2-B8BD-C410D01A4584}"/>
    <dgm:cxn modelId="{F846B734-D8A2-4610-8909-5B8B1DB544D6}" type="presOf" srcId="{1253E614-22D5-456D-8ED7-9A1D45E1115A}" destId="{02B88F4D-0BEE-4DF4-9343-B04A19FD59FE}" srcOrd="0" destOrd="0" presId="urn:microsoft.com/office/officeart/2005/8/layout/cycle1"/>
    <dgm:cxn modelId="{7DC64867-211D-47D5-83EE-2B49361A7409}" type="presOf" srcId="{CACC8090-AC3C-469B-8C50-6E0CF3B423EC}" destId="{E3C4F1EC-62B7-4BC0-B3E7-345DC001B1D9}" srcOrd="0" destOrd="0" presId="urn:microsoft.com/office/officeart/2005/8/layout/cycle1"/>
    <dgm:cxn modelId="{43606947-F849-4A84-B58D-D874B8C560E2}" srcId="{5AA3B3DF-3B80-4FC4-9ABF-C2BD11C617B0}" destId="{DD156390-DCDD-4039-BF9E-C7AF870B7BA7}" srcOrd="0" destOrd="0" parTransId="{3F8D9963-4AF0-4127-84A4-1FC282AA2393}" sibTransId="{AB9D04C4-FC2D-48C8-A1E1-70ADE29878E8}"/>
    <dgm:cxn modelId="{EC919FAE-EBF9-45E1-89DE-7FA4FBC6663A}" type="presOf" srcId="{65E99F31-6D26-4FF2-B8BD-C410D01A4584}" destId="{5F97531C-24FF-4433-B049-212CE12407F4}" srcOrd="0" destOrd="0" presId="urn:microsoft.com/office/officeart/2005/8/layout/cycle1"/>
    <dgm:cxn modelId="{9BB7C5E3-9F87-4578-B682-54DEABA56599}" srcId="{5AA3B3DF-3B80-4FC4-9ABF-C2BD11C617B0}" destId="{A5168482-5223-44E6-8305-28A42316A901}" srcOrd="1" destOrd="0" parTransId="{DA1F94DE-65F6-49F4-BE23-41B222C40F14}" sibTransId="{4117ABC3-5BCF-4275-82CD-43D4D422B55A}"/>
    <dgm:cxn modelId="{1FAF64BF-4072-4B8A-992C-024A8ACC55C1}" srcId="{5AA3B3DF-3B80-4FC4-9ABF-C2BD11C617B0}" destId="{4BBCBBF9-20D1-4983-B6C7-CF997648FFAE}" srcOrd="3" destOrd="0" parTransId="{8CB25D85-D049-4EA2-90D4-2F6C9435D8BE}" sibTransId="{CACC8090-AC3C-469B-8C50-6E0CF3B423EC}"/>
    <dgm:cxn modelId="{38AE44CF-C879-436F-AFEB-F7E84EF74E4E}" type="presOf" srcId="{AB9D04C4-FC2D-48C8-A1E1-70ADE29878E8}" destId="{9F62CD8B-ED97-427C-83E1-84CE51482E91}" srcOrd="0" destOrd="0" presId="urn:microsoft.com/office/officeart/2005/8/layout/cycle1"/>
    <dgm:cxn modelId="{4A9CF3AB-9CDC-4420-A3BE-9176C498195F}" type="presOf" srcId="{4BBCBBF9-20D1-4983-B6C7-CF997648FFAE}" destId="{FE960B34-806B-405E-B7CE-70040CA4DEE6}" srcOrd="0" destOrd="0" presId="urn:microsoft.com/office/officeart/2005/8/layout/cycle1"/>
    <dgm:cxn modelId="{375E3FA8-8FF8-42A0-AB64-DECB82325DAF}" type="presOf" srcId="{4117ABC3-5BCF-4275-82CD-43D4D422B55A}" destId="{BD26CE28-A7AA-4060-BA23-EA88BBD40B58}" srcOrd="0" destOrd="0" presId="urn:microsoft.com/office/officeart/2005/8/layout/cycle1"/>
    <dgm:cxn modelId="{F321C5D4-C867-46A5-A37B-F74ED06EE34F}" type="presOf" srcId="{1E806981-1D60-4271-B0E0-672E70C6BE92}" destId="{F147B076-DBA9-4304-9F80-EE6CF73364A3}" srcOrd="0" destOrd="0" presId="urn:microsoft.com/office/officeart/2005/8/layout/cycle1"/>
    <dgm:cxn modelId="{33BB949F-C19D-48CA-867E-CCA2BC9E09D1}" type="presOf" srcId="{A5168482-5223-44E6-8305-28A42316A901}" destId="{6A9CC223-3EB8-473B-9A32-853DD51BA671}" srcOrd="0" destOrd="0" presId="urn:microsoft.com/office/officeart/2005/8/layout/cycle1"/>
    <dgm:cxn modelId="{A16D62DB-F69E-4282-8E07-834BF124909B}" srcId="{5AA3B3DF-3B80-4FC4-9ABF-C2BD11C617B0}" destId="{1253E614-22D5-456D-8ED7-9A1D45E1115A}" srcOrd="2" destOrd="0" parTransId="{23D5B40F-05ED-4AC6-A9B4-7A7F502970F9}" sibTransId="{1E806981-1D60-4271-B0E0-672E70C6BE92}"/>
    <dgm:cxn modelId="{4EE48F79-B8AA-4EAB-AC3C-2BDB5C7FEBE2}" type="presOf" srcId="{DD156390-DCDD-4039-BF9E-C7AF870B7BA7}" destId="{C030B4EA-7D31-4347-A00B-1EF61A25C82B}" srcOrd="0" destOrd="0" presId="urn:microsoft.com/office/officeart/2005/8/layout/cycle1"/>
    <dgm:cxn modelId="{B2CFC629-7E11-4159-828A-C659AE8ACA9F}" type="presOf" srcId="{ED133C4A-28FA-4946-B847-155385666456}" destId="{F0E43B87-529D-4CE3-AC28-1F4121D3BCC3}" srcOrd="0" destOrd="0" presId="urn:microsoft.com/office/officeart/2005/8/layout/cycle1"/>
    <dgm:cxn modelId="{BF3674FA-838A-4149-951A-7E77ACF54D43}" type="presOf" srcId="{5AA3B3DF-3B80-4FC4-9ABF-C2BD11C617B0}" destId="{67D50890-18FA-454D-848C-CC1969B257E2}" srcOrd="0" destOrd="0" presId="urn:microsoft.com/office/officeart/2005/8/layout/cycle1"/>
    <dgm:cxn modelId="{CC2A6978-F993-447A-A80A-58164021CECA}" type="presParOf" srcId="{67D50890-18FA-454D-848C-CC1969B257E2}" destId="{123BD0F4-F705-4848-9B5A-8952F1862779}" srcOrd="0" destOrd="0" presId="urn:microsoft.com/office/officeart/2005/8/layout/cycle1"/>
    <dgm:cxn modelId="{5E48C63E-E807-434F-B21E-417A352D4B94}" type="presParOf" srcId="{67D50890-18FA-454D-848C-CC1969B257E2}" destId="{C030B4EA-7D31-4347-A00B-1EF61A25C82B}" srcOrd="1" destOrd="0" presId="urn:microsoft.com/office/officeart/2005/8/layout/cycle1"/>
    <dgm:cxn modelId="{9F38079E-5408-4790-82ED-5EF8698066EA}" type="presParOf" srcId="{67D50890-18FA-454D-848C-CC1969B257E2}" destId="{9F62CD8B-ED97-427C-83E1-84CE51482E91}" srcOrd="2" destOrd="0" presId="urn:microsoft.com/office/officeart/2005/8/layout/cycle1"/>
    <dgm:cxn modelId="{A1BC9749-BF7A-4E16-BB8E-5D7756A89DC5}" type="presParOf" srcId="{67D50890-18FA-454D-848C-CC1969B257E2}" destId="{0BFCC591-16DD-431B-855B-15837FC45A68}" srcOrd="3" destOrd="0" presId="urn:microsoft.com/office/officeart/2005/8/layout/cycle1"/>
    <dgm:cxn modelId="{92453F3C-239E-4A23-8269-1002935FBEE6}" type="presParOf" srcId="{67D50890-18FA-454D-848C-CC1969B257E2}" destId="{6A9CC223-3EB8-473B-9A32-853DD51BA671}" srcOrd="4" destOrd="0" presId="urn:microsoft.com/office/officeart/2005/8/layout/cycle1"/>
    <dgm:cxn modelId="{1557A304-C0BE-4144-9DD1-17D9FD12477C}" type="presParOf" srcId="{67D50890-18FA-454D-848C-CC1969B257E2}" destId="{BD26CE28-A7AA-4060-BA23-EA88BBD40B58}" srcOrd="5" destOrd="0" presId="urn:microsoft.com/office/officeart/2005/8/layout/cycle1"/>
    <dgm:cxn modelId="{095DA2FD-EAB8-43DC-85C5-CC4A219DE247}" type="presParOf" srcId="{67D50890-18FA-454D-848C-CC1969B257E2}" destId="{1F1F550D-0FD1-4238-9B61-483381C840F8}" srcOrd="6" destOrd="0" presId="urn:microsoft.com/office/officeart/2005/8/layout/cycle1"/>
    <dgm:cxn modelId="{07894D63-FC5E-4E3C-A193-88B9CC4350B2}" type="presParOf" srcId="{67D50890-18FA-454D-848C-CC1969B257E2}" destId="{02B88F4D-0BEE-4DF4-9343-B04A19FD59FE}" srcOrd="7" destOrd="0" presId="urn:microsoft.com/office/officeart/2005/8/layout/cycle1"/>
    <dgm:cxn modelId="{B94E5E12-63A3-4ECA-8849-BB9AC2DF4165}" type="presParOf" srcId="{67D50890-18FA-454D-848C-CC1969B257E2}" destId="{F147B076-DBA9-4304-9F80-EE6CF73364A3}" srcOrd="8" destOrd="0" presId="urn:microsoft.com/office/officeart/2005/8/layout/cycle1"/>
    <dgm:cxn modelId="{6E6375F0-0078-4133-9FE2-5830725822F2}" type="presParOf" srcId="{67D50890-18FA-454D-848C-CC1969B257E2}" destId="{C7081195-E6F0-4472-BD75-0705E8F26336}" srcOrd="9" destOrd="0" presId="urn:microsoft.com/office/officeart/2005/8/layout/cycle1"/>
    <dgm:cxn modelId="{363650A4-0A3B-4AB7-BF45-DDB5462935DB}" type="presParOf" srcId="{67D50890-18FA-454D-848C-CC1969B257E2}" destId="{FE960B34-806B-405E-B7CE-70040CA4DEE6}" srcOrd="10" destOrd="0" presId="urn:microsoft.com/office/officeart/2005/8/layout/cycle1"/>
    <dgm:cxn modelId="{4DB2AD24-E40E-4228-AEAC-604BBEBFE5E4}" type="presParOf" srcId="{67D50890-18FA-454D-848C-CC1969B257E2}" destId="{E3C4F1EC-62B7-4BC0-B3E7-345DC001B1D9}" srcOrd="11" destOrd="0" presId="urn:microsoft.com/office/officeart/2005/8/layout/cycle1"/>
    <dgm:cxn modelId="{BDA1FA58-DD65-4490-BEDE-4AA6C48C064E}" type="presParOf" srcId="{67D50890-18FA-454D-848C-CC1969B257E2}" destId="{017DB563-29F6-464F-B885-07BAC56E621A}" srcOrd="12" destOrd="0" presId="urn:microsoft.com/office/officeart/2005/8/layout/cycle1"/>
    <dgm:cxn modelId="{170BD2B2-A496-45F2-B4C9-78BA691E6AAE}" type="presParOf" srcId="{67D50890-18FA-454D-848C-CC1969B257E2}" destId="{F0E43B87-529D-4CE3-AC28-1F4121D3BCC3}" srcOrd="13" destOrd="0" presId="urn:microsoft.com/office/officeart/2005/8/layout/cycle1"/>
    <dgm:cxn modelId="{7F9546CE-5857-486A-BCA4-30DE219EB38C}" type="presParOf" srcId="{67D50890-18FA-454D-848C-CC1969B257E2}" destId="{5F97531C-24FF-4433-B049-212CE12407F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6B7A1B-0329-443C-B5AA-D6A1F9C8E0C3}" type="doc">
      <dgm:prSet loTypeId="urn:microsoft.com/office/officeart/2008/layout/AlternatingHexagons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E565AA1-8584-4868-9831-72C0B90FFE23}">
      <dgm:prSet phldrT="[Text]"/>
      <dgm:spPr/>
      <dgm:t>
        <a:bodyPr/>
        <a:lstStyle/>
        <a:p>
          <a:r>
            <a:rPr lang="en-US" dirty="0" smtClean="0"/>
            <a:t>Analyzing a drive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DDCEA383-BBA2-416F-8F8D-7159A22E3CEA}" type="parTrans" cxnId="{9171FD37-5BF4-42F6-8673-A59536963330}">
      <dgm:prSet/>
      <dgm:spPr/>
      <dgm:t>
        <a:bodyPr/>
        <a:lstStyle/>
        <a:p>
          <a:endParaRPr lang="en-US"/>
        </a:p>
      </dgm:t>
    </dgm:pt>
    <dgm:pt modelId="{F85EE37C-DD8C-4D73-96D1-C7A7DF61490C}" type="sibTrans" cxnId="{9171FD37-5BF4-42F6-8673-A59536963330}">
      <dgm:prSet/>
      <dgm:spPr/>
      <dgm:t>
        <a:bodyPr/>
        <a:lstStyle/>
        <a:p>
          <a:endParaRPr lang="en-US"/>
        </a:p>
      </dgm:t>
    </dgm:pt>
    <dgm:pt modelId="{A05878F0-212F-40DB-B855-AC386CD37FEE}">
      <dgm:prSet phldrT="[Text]" custT="1"/>
      <dgm:spPr/>
      <dgm:t>
        <a:bodyPr/>
        <a:lstStyle/>
        <a:p>
          <a:pPr algn="ctr"/>
          <a:r>
            <a:rPr lang="en-US" sz="1500" dirty="0" err="1" smtClean="0"/>
            <a:t>Defragrmenting</a:t>
          </a:r>
          <a:r>
            <a:rPr lang="en-US" sz="1500" dirty="0" smtClean="0"/>
            <a:t>    a drive</a:t>
          </a:r>
          <a:endParaRPr lang="en-US" sz="1500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D4A9D25-40D6-41AD-95DB-AC6B4791D884}" type="parTrans" cxnId="{CD2ED38C-7AC6-4864-8090-7F6B343E715A}">
      <dgm:prSet/>
      <dgm:spPr/>
      <dgm:t>
        <a:bodyPr/>
        <a:lstStyle/>
        <a:p>
          <a:endParaRPr lang="en-US"/>
        </a:p>
      </dgm:t>
    </dgm:pt>
    <dgm:pt modelId="{88BB83F5-BF61-4256-9B0E-EDABA01DD885}" type="sibTrans" cxnId="{CD2ED38C-7AC6-4864-8090-7F6B343E715A}">
      <dgm:prSet/>
      <dgm:spPr/>
      <dgm:t>
        <a:bodyPr/>
        <a:lstStyle/>
        <a:p>
          <a:endParaRPr lang="en-US"/>
        </a:p>
      </dgm:t>
    </dgm:pt>
    <dgm:pt modelId="{BC635DB4-F02E-4F0D-9B66-F08662EE8FF5}">
      <dgm:prSet phldrT="[Text]"/>
      <dgm:spPr/>
      <dgm:t>
        <a:bodyPr/>
        <a:lstStyle/>
        <a:p>
          <a:r>
            <a:rPr lang="en-US" dirty="0" smtClean="0"/>
            <a:t>To Search for a file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C01E64CB-E175-4D41-9F5D-AE70F44E5C24}" type="parTrans" cxnId="{7B9EFC63-9901-402C-A379-C69FA9B091FF}">
      <dgm:prSet/>
      <dgm:spPr/>
      <dgm:t>
        <a:bodyPr/>
        <a:lstStyle/>
        <a:p>
          <a:endParaRPr lang="en-US"/>
        </a:p>
      </dgm:t>
    </dgm:pt>
    <dgm:pt modelId="{E7190507-0E8B-428C-A19E-3459B9885083}" type="sibTrans" cxnId="{7B9EFC63-9901-402C-A379-C69FA9B091FF}">
      <dgm:prSet/>
      <dgm:spPr/>
      <dgm:t>
        <a:bodyPr/>
        <a:lstStyle/>
        <a:p>
          <a:endParaRPr lang="en-US"/>
        </a:p>
      </dgm:t>
    </dgm:pt>
    <dgm:pt modelId="{9C969FB0-3C2B-4B38-A223-2CCC7596524E}">
      <dgm:prSet phldrT="[Text]"/>
      <dgm:spPr/>
      <dgm:t>
        <a:bodyPr/>
        <a:lstStyle/>
        <a:p>
          <a:pPr algn="ctr"/>
          <a:endParaRPr lang="en-US" dirty="0"/>
        </a:p>
      </dgm:t>
    </dgm:pt>
    <dgm:pt modelId="{D22C6447-56B4-4013-BFFE-7BABFF4A9D91}" type="parTrans" cxnId="{12A5629A-FEE5-4C63-A166-8A450C906ACC}">
      <dgm:prSet/>
      <dgm:spPr/>
      <dgm:t>
        <a:bodyPr/>
        <a:lstStyle/>
        <a:p>
          <a:endParaRPr lang="en-US"/>
        </a:p>
      </dgm:t>
    </dgm:pt>
    <dgm:pt modelId="{B45222BD-7A90-496E-9383-63B34A01739C}" type="sibTrans" cxnId="{12A5629A-FEE5-4C63-A166-8A450C906ACC}">
      <dgm:prSet/>
      <dgm:spPr/>
      <dgm:t>
        <a:bodyPr/>
        <a:lstStyle/>
        <a:p>
          <a:endParaRPr lang="en-US"/>
        </a:p>
      </dgm:t>
    </dgm:pt>
    <dgm:pt modelId="{1C37BB81-D6EE-4B1E-B93C-DE29B53D680B}">
      <dgm:prSet phldrT="[Text]" custT="1"/>
      <dgm:spPr/>
      <dgm:t>
        <a:bodyPr/>
        <a:lstStyle/>
        <a:p>
          <a:r>
            <a:rPr lang="en-US" sz="1500" dirty="0" smtClean="0"/>
            <a:t>Defragmenting</a:t>
          </a:r>
          <a:r>
            <a:rPr lang="en-US" sz="1600" dirty="0" smtClean="0"/>
            <a:t> files and folders</a:t>
          </a:r>
          <a:endParaRPr lang="en-US" sz="1600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52AB9B4C-CE2F-4936-A091-D6FF9066F078}" type="parTrans" cxnId="{39DBB516-C76E-47A3-92B6-106F16E43C15}">
      <dgm:prSet/>
      <dgm:spPr/>
      <dgm:t>
        <a:bodyPr/>
        <a:lstStyle/>
        <a:p>
          <a:endParaRPr lang="en-US"/>
        </a:p>
      </dgm:t>
    </dgm:pt>
    <dgm:pt modelId="{193B8674-35B0-468A-A265-3FAAC47EFD14}" type="sibTrans" cxnId="{39DBB516-C76E-47A3-92B6-106F16E43C15}">
      <dgm:prSet/>
      <dgm:spPr/>
      <dgm:t>
        <a:bodyPr/>
        <a:lstStyle/>
        <a:p>
          <a:endParaRPr lang="en-US"/>
        </a:p>
      </dgm:t>
    </dgm:pt>
    <dgm:pt modelId="{B49CAD28-678C-4A4A-8E28-B63BE313A7DE}" type="pres">
      <dgm:prSet presAssocID="{796B7A1B-0329-443C-B5AA-D6A1F9C8E0C3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FA3F300-3F49-46A0-9F7A-CF73FF0FB44C}" type="pres">
      <dgm:prSet presAssocID="{1E565AA1-8584-4868-9831-72C0B90FFE23}" presName="composite" presStyleCnt="0"/>
      <dgm:spPr/>
    </dgm:pt>
    <dgm:pt modelId="{3AD9205D-CFAD-49B2-A728-E837BCA8B3DF}" type="pres">
      <dgm:prSet presAssocID="{1E565AA1-8584-4868-9831-72C0B90FFE2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984044-BA53-47D9-8719-4DDC11372BEE}" type="pres">
      <dgm:prSet presAssocID="{1E565AA1-8584-4868-9831-72C0B90FFE23}" presName="Childtext1" presStyleLbl="revTx" presStyleIdx="0" presStyleCnt="3" custScaleX="82289" custLinFactNeighborX="-119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B35D2-816E-40BB-8D6C-CC490945A4B6}" type="pres">
      <dgm:prSet presAssocID="{1E565AA1-8584-4868-9831-72C0B90FFE23}" presName="BalanceSpacing" presStyleCnt="0"/>
      <dgm:spPr/>
    </dgm:pt>
    <dgm:pt modelId="{6FDAC5CD-423E-4E2D-BE46-07C6380F5DD2}" type="pres">
      <dgm:prSet presAssocID="{1E565AA1-8584-4868-9831-72C0B90FFE23}" presName="BalanceSpacing1" presStyleCnt="0"/>
      <dgm:spPr/>
    </dgm:pt>
    <dgm:pt modelId="{D3F7C7F1-EB51-41D5-8EC3-3E43FEA03C31}" type="pres">
      <dgm:prSet presAssocID="{F85EE37C-DD8C-4D73-96D1-C7A7DF61490C}" presName="Accent1Text" presStyleLbl="node1" presStyleIdx="1" presStyleCnt="6"/>
      <dgm:spPr/>
      <dgm:t>
        <a:bodyPr/>
        <a:lstStyle/>
        <a:p>
          <a:endParaRPr lang="en-US"/>
        </a:p>
      </dgm:t>
    </dgm:pt>
    <dgm:pt modelId="{81D1CF18-5564-4540-801E-7D32F6BB2863}" type="pres">
      <dgm:prSet presAssocID="{F85EE37C-DD8C-4D73-96D1-C7A7DF61490C}" presName="spaceBetweenRectangles" presStyleCnt="0"/>
      <dgm:spPr/>
    </dgm:pt>
    <dgm:pt modelId="{8A160690-17BF-48BC-A3A9-EDB9064C30D8}" type="pres">
      <dgm:prSet presAssocID="{BC635DB4-F02E-4F0D-9B66-F08662EE8FF5}" presName="composite" presStyleCnt="0"/>
      <dgm:spPr/>
    </dgm:pt>
    <dgm:pt modelId="{CC0ED337-3D85-4C8A-A3F7-73C3A0A9EF0B}" type="pres">
      <dgm:prSet presAssocID="{BC635DB4-F02E-4F0D-9B66-F08662EE8FF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2A3222-56BF-4EC7-BFA7-9C798C614414}" type="pres">
      <dgm:prSet presAssocID="{BC635DB4-F02E-4F0D-9B66-F08662EE8FF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DEE65-96B0-4224-A8E0-D096134F3654}" type="pres">
      <dgm:prSet presAssocID="{BC635DB4-F02E-4F0D-9B66-F08662EE8FF5}" presName="BalanceSpacing" presStyleCnt="0"/>
      <dgm:spPr/>
    </dgm:pt>
    <dgm:pt modelId="{40CB4925-BC9D-4EF5-A03E-1E04EFCDE42D}" type="pres">
      <dgm:prSet presAssocID="{BC635DB4-F02E-4F0D-9B66-F08662EE8FF5}" presName="BalanceSpacing1" presStyleCnt="0"/>
      <dgm:spPr/>
    </dgm:pt>
    <dgm:pt modelId="{D82D61EF-1E07-4A9A-BDC8-D04CB6DA5FB4}" type="pres">
      <dgm:prSet presAssocID="{E7190507-0E8B-428C-A19E-3459B9885083}" presName="Accent1Text" presStyleLbl="node1" presStyleIdx="3" presStyleCnt="6"/>
      <dgm:spPr/>
      <dgm:t>
        <a:bodyPr/>
        <a:lstStyle/>
        <a:p>
          <a:endParaRPr lang="en-US"/>
        </a:p>
      </dgm:t>
    </dgm:pt>
    <dgm:pt modelId="{6E7793DF-A0BD-436D-9E08-80BF90899EFB}" type="pres">
      <dgm:prSet presAssocID="{E7190507-0E8B-428C-A19E-3459B9885083}" presName="spaceBetweenRectangles" presStyleCnt="0"/>
      <dgm:spPr/>
    </dgm:pt>
    <dgm:pt modelId="{14AA7896-E3BA-4F01-BE77-C98A52F5E57B}" type="pres">
      <dgm:prSet presAssocID="{1C37BB81-D6EE-4B1E-B93C-DE29B53D680B}" presName="composite" presStyleCnt="0"/>
      <dgm:spPr/>
    </dgm:pt>
    <dgm:pt modelId="{E2333182-DCB4-4389-BE3C-89AD657C3D30}" type="pres">
      <dgm:prSet presAssocID="{1C37BB81-D6EE-4B1E-B93C-DE29B53D680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A8D54-83D8-4B57-9002-0EC489F75586}" type="pres">
      <dgm:prSet presAssocID="{1C37BB81-D6EE-4B1E-B93C-DE29B53D680B}" presName="Childtext1" presStyleLbl="revTx" presStyleIdx="2" presStyleCnt="3" custScaleX="75438" custLinFactNeighborX="-13037" custLinFactNeighborY="-2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A794C-98C3-41D0-8277-8875EA09ECA7}" type="pres">
      <dgm:prSet presAssocID="{1C37BB81-D6EE-4B1E-B93C-DE29B53D680B}" presName="BalanceSpacing" presStyleCnt="0"/>
      <dgm:spPr/>
    </dgm:pt>
    <dgm:pt modelId="{B41F45A1-DC81-49A7-A941-F1AE11F94515}" type="pres">
      <dgm:prSet presAssocID="{1C37BB81-D6EE-4B1E-B93C-DE29B53D680B}" presName="BalanceSpacing1" presStyleCnt="0"/>
      <dgm:spPr/>
    </dgm:pt>
    <dgm:pt modelId="{98CD681A-A961-49D7-B380-8D66F12263F2}" type="pres">
      <dgm:prSet presAssocID="{193B8674-35B0-468A-A265-3FAAC47EFD14}" presName="Accent1Text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72DA064F-D784-4901-83DA-973BDD4873E0}" type="presOf" srcId="{1E565AA1-8584-4868-9831-72C0B90FFE23}" destId="{3AD9205D-CFAD-49B2-A728-E837BCA8B3DF}" srcOrd="0" destOrd="0" presId="urn:microsoft.com/office/officeart/2008/layout/AlternatingHexagons"/>
    <dgm:cxn modelId="{5E4E6395-B2EC-444B-9FBA-BEA780D93670}" type="presOf" srcId="{796B7A1B-0329-443C-B5AA-D6A1F9C8E0C3}" destId="{B49CAD28-678C-4A4A-8E28-B63BE313A7DE}" srcOrd="0" destOrd="0" presId="urn:microsoft.com/office/officeart/2008/layout/AlternatingHexagons"/>
    <dgm:cxn modelId="{11E32E3B-8A2E-421A-AEA8-54F113C3BABB}" type="presOf" srcId="{193B8674-35B0-468A-A265-3FAAC47EFD14}" destId="{98CD681A-A961-49D7-B380-8D66F12263F2}" srcOrd="0" destOrd="0" presId="urn:microsoft.com/office/officeart/2008/layout/AlternatingHexagons"/>
    <dgm:cxn modelId="{CD2ED38C-7AC6-4864-8090-7F6B343E715A}" srcId="{1E565AA1-8584-4868-9831-72C0B90FFE23}" destId="{A05878F0-212F-40DB-B855-AC386CD37FEE}" srcOrd="0" destOrd="0" parTransId="{9D4A9D25-40D6-41AD-95DB-AC6B4791D884}" sibTransId="{88BB83F5-BF61-4256-9B0E-EDABA01DD885}"/>
    <dgm:cxn modelId="{7B9EFC63-9901-402C-A379-C69FA9B091FF}" srcId="{796B7A1B-0329-443C-B5AA-D6A1F9C8E0C3}" destId="{BC635DB4-F02E-4F0D-9B66-F08662EE8FF5}" srcOrd="1" destOrd="0" parTransId="{C01E64CB-E175-4D41-9F5D-AE70F44E5C24}" sibTransId="{E7190507-0E8B-428C-A19E-3459B9885083}"/>
    <dgm:cxn modelId="{12A5629A-FEE5-4C63-A166-8A450C906ACC}" srcId="{BC635DB4-F02E-4F0D-9B66-F08662EE8FF5}" destId="{9C969FB0-3C2B-4B38-A223-2CCC7596524E}" srcOrd="0" destOrd="0" parTransId="{D22C6447-56B4-4013-BFFE-7BABFF4A9D91}" sibTransId="{B45222BD-7A90-496E-9383-63B34A01739C}"/>
    <dgm:cxn modelId="{9171FD37-5BF4-42F6-8673-A59536963330}" srcId="{796B7A1B-0329-443C-B5AA-D6A1F9C8E0C3}" destId="{1E565AA1-8584-4868-9831-72C0B90FFE23}" srcOrd="0" destOrd="0" parTransId="{DDCEA383-BBA2-416F-8F8D-7159A22E3CEA}" sibTransId="{F85EE37C-DD8C-4D73-96D1-C7A7DF61490C}"/>
    <dgm:cxn modelId="{6483BE47-BFE0-488E-8FEC-25E1C37390DC}" type="presOf" srcId="{9C969FB0-3C2B-4B38-A223-2CCC7596524E}" destId="{592A3222-56BF-4EC7-BFA7-9C798C614414}" srcOrd="0" destOrd="0" presId="urn:microsoft.com/office/officeart/2008/layout/AlternatingHexagons"/>
    <dgm:cxn modelId="{AE407C23-9FD3-499F-9634-8FFE04490A84}" type="presOf" srcId="{1C37BB81-D6EE-4B1E-B93C-DE29B53D680B}" destId="{E2333182-DCB4-4389-BE3C-89AD657C3D30}" srcOrd="0" destOrd="0" presId="urn:microsoft.com/office/officeart/2008/layout/AlternatingHexagons"/>
    <dgm:cxn modelId="{A0514C5F-9A4C-4E65-986B-2755AF0842C1}" type="presOf" srcId="{E7190507-0E8B-428C-A19E-3459B9885083}" destId="{D82D61EF-1E07-4A9A-BDC8-D04CB6DA5FB4}" srcOrd="0" destOrd="0" presId="urn:microsoft.com/office/officeart/2008/layout/AlternatingHexagons"/>
    <dgm:cxn modelId="{B94F33E7-D2E5-49A2-A5F1-63A08810C359}" type="presOf" srcId="{A05878F0-212F-40DB-B855-AC386CD37FEE}" destId="{3D984044-BA53-47D9-8719-4DDC11372BEE}" srcOrd="0" destOrd="0" presId="urn:microsoft.com/office/officeart/2008/layout/AlternatingHexagons"/>
    <dgm:cxn modelId="{39DBB516-C76E-47A3-92B6-106F16E43C15}" srcId="{796B7A1B-0329-443C-B5AA-D6A1F9C8E0C3}" destId="{1C37BB81-D6EE-4B1E-B93C-DE29B53D680B}" srcOrd="2" destOrd="0" parTransId="{52AB9B4C-CE2F-4936-A091-D6FF9066F078}" sibTransId="{193B8674-35B0-468A-A265-3FAAC47EFD14}"/>
    <dgm:cxn modelId="{F8289BBA-1EED-4C6B-BEF2-7F5DA14A1B5F}" type="presOf" srcId="{F85EE37C-DD8C-4D73-96D1-C7A7DF61490C}" destId="{D3F7C7F1-EB51-41D5-8EC3-3E43FEA03C31}" srcOrd="0" destOrd="0" presId="urn:microsoft.com/office/officeart/2008/layout/AlternatingHexagons"/>
    <dgm:cxn modelId="{8B51EF59-C97D-429B-A6DD-DB1FB454D78E}" type="presOf" srcId="{BC635DB4-F02E-4F0D-9B66-F08662EE8FF5}" destId="{CC0ED337-3D85-4C8A-A3F7-73C3A0A9EF0B}" srcOrd="0" destOrd="0" presId="urn:microsoft.com/office/officeart/2008/layout/AlternatingHexagons"/>
    <dgm:cxn modelId="{E065C0CC-07E1-43A1-A3F7-607881F92654}" type="presParOf" srcId="{B49CAD28-678C-4A4A-8E28-B63BE313A7DE}" destId="{8FA3F300-3F49-46A0-9F7A-CF73FF0FB44C}" srcOrd="0" destOrd="0" presId="urn:microsoft.com/office/officeart/2008/layout/AlternatingHexagons"/>
    <dgm:cxn modelId="{91ABBEC1-A336-4A9B-9CD7-93555FDF0E5D}" type="presParOf" srcId="{8FA3F300-3F49-46A0-9F7A-CF73FF0FB44C}" destId="{3AD9205D-CFAD-49B2-A728-E837BCA8B3DF}" srcOrd="0" destOrd="0" presId="urn:microsoft.com/office/officeart/2008/layout/AlternatingHexagons"/>
    <dgm:cxn modelId="{8E5E2314-9D24-48CC-8243-A78A6D2D5A92}" type="presParOf" srcId="{8FA3F300-3F49-46A0-9F7A-CF73FF0FB44C}" destId="{3D984044-BA53-47D9-8719-4DDC11372BEE}" srcOrd="1" destOrd="0" presId="urn:microsoft.com/office/officeart/2008/layout/AlternatingHexagons"/>
    <dgm:cxn modelId="{DA654C22-3BE3-4AD6-95DB-7FF9BDB8CBDC}" type="presParOf" srcId="{8FA3F300-3F49-46A0-9F7A-CF73FF0FB44C}" destId="{B28B35D2-816E-40BB-8D6C-CC490945A4B6}" srcOrd="2" destOrd="0" presId="urn:microsoft.com/office/officeart/2008/layout/AlternatingHexagons"/>
    <dgm:cxn modelId="{29C32CCF-311A-4D12-8D78-C5854A416A57}" type="presParOf" srcId="{8FA3F300-3F49-46A0-9F7A-CF73FF0FB44C}" destId="{6FDAC5CD-423E-4E2D-BE46-07C6380F5DD2}" srcOrd="3" destOrd="0" presId="urn:microsoft.com/office/officeart/2008/layout/AlternatingHexagons"/>
    <dgm:cxn modelId="{FF1B6C19-55DB-4AB9-9E13-00AB3D603775}" type="presParOf" srcId="{8FA3F300-3F49-46A0-9F7A-CF73FF0FB44C}" destId="{D3F7C7F1-EB51-41D5-8EC3-3E43FEA03C31}" srcOrd="4" destOrd="0" presId="urn:microsoft.com/office/officeart/2008/layout/AlternatingHexagons"/>
    <dgm:cxn modelId="{B79AEEE8-0AE9-4AA5-B170-E313E2B2582A}" type="presParOf" srcId="{B49CAD28-678C-4A4A-8E28-B63BE313A7DE}" destId="{81D1CF18-5564-4540-801E-7D32F6BB2863}" srcOrd="1" destOrd="0" presId="urn:microsoft.com/office/officeart/2008/layout/AlternatingHexagons"/>
    <dgm:cxn modelId="{3030F05D-5F31-4F54-BD0C-56CCBF7D8798}" type="presParOf" srcId="{B49CAD28-678C-4A4A-8E28-B63BE313A7DE}" destId="{8A160690-17BF-48BC-A3A9-EDB9064C30D8}" srcOrd="2" destOrd="0" presId="urn:microsoft.com/office/officeart/2008/layout/AlternatingHexagons"/>
    <dgm:cxn modelId="{80085FCC-AB45-4BDD-99FD-CDABD8BD07A3}" type="presParOf" srcId="{8A160690-17BF-48BC-A3A9-EDB9064C30D8}" destId="{CC0ED337-3D85-4C8A-A3F7-73C3A0A9EF0B}" srcOrd="0" destOrd="0" presId="urn:microsoft.com/office/officeart/2008/layout/AlternatingHexagons"/>
    <dgm:cxn modelId="{8788662F-D58F-4ABA-BC8E-6C1BF7C67E73}" type="presParOf" srcId="{8A160690-17BF-48BC-A3A9-EDB9064C30D8}" destId="{592A3222-56BF-4EC7-BFA7-9C798C614414}" srcOrd="1" destOrd="0" presId="urn:microsoft.com/office/officeart/2008/layout/AlternatingHexagons"/>
    <dgm:cxn modelId="{F5DD9761-5742-4665-B90B-51CF6DB98B80}" type="presParOf" srcId="{8A160690-17BF-48BC-A3A9-EDB9064C30D8}" destId="{1AEDEE65-96B0-4224-A8E0-D096134F3654}" srcOrd="2" destOrd="0" presId="urn:microsoft.com/office/officeart/2008/layout/AlternatingHexagons"/>
    <dgm:cxn modelId="{8EAC78BE-C885-4D2A-BBB2-DFB420D9F866}" type="presParOf" srcId="{8A160690-17BF-48BC-A3A9-EDB9064C30D8}" destId="{40CB4925-BC9D-4EF5-A03E-1E04EFCDE42D}" srcOrd="3" destOrd="0" presId="urn:microsoft.com/office/officeart/2008/layout/AlternatingHexagons"/>
    <dgm:cxn modelId="{6CDD069D-809B-4C6C-8E34-53BCB6571F4E}" type="presParOf" srcId="{8A160690-17BF-48BC-A3A9-EDB9064C30D8}" destId="{D82D61EF-1E07-4A9A-BDC8-D04CB6DA5FB4}" srcOrd="4" destOrd="0" presId="urn:microsoft.com/office/officeart/2008/layout/AlternatingHexagons"/>
    <dgm:cxn modelId="{686E2CAE-4978-4237-A189-4415C9047A45}" type="presParOf" srcId="{B49CAD28-678C-4A4A-8E28-B63BE313A7DE}" destId="{6E7793DF-A0BD-436D-9E08-80BF90899EFB}" srcOrd="3" destOrd="0" presId="urn:microsoft.com/office/officeart/2008/layout/AlternatingHexagons"/>
    <dgm:cxn modelId="{CF92AF5B-8D76-4114-B150-C7F0E6397ACE}" type="presParOf" srcId="{B49CAD28-678C-4A4A-8E28-B63BE313A7DE}" destId="{14AA7896-E3BA-4F01-BE77-C98A52F5E57B}" srcOrd="4" destOrd="0" presId="urn:microsoft.com/office/officeart/2008/layout/AlternatingHexagons"/>
    <dgm:cxn modelId="{FF1F2CA6-8CB9-45C5-BB76-1A681AB6E624}" type="presParOf" srcId="{14AA7896-E3BA-4F01-BE77-C98A52F5E57B}" destId="{E2333182-DCB4-4389-BE3C-89AD657C3D30}" srcOrd="0" destOrd="0" presId="urn:microsoft.com/office/officeart/2008/layout/AlternatingHexagons"/>
    <dgm:cxn modelId="{FDF1060F-AC2A-4850-A9E8-38580B3E57E5}" type="presParOf" srcId="{14AA7896-E3BA-4F01-BE77-C98A52F5E57B}" destId="{87AA8D54-83D8-4B57-9002-0EC489F75586}" srcOrd="1" destOrd="0" presId="urn:microsoft.com/office/officeart/2008/layout/AlternatingHexagons"/>
    <dgm:cxn modelId="{C0A8F2A2-1356-4BFF-9EDF-B71D6484DAF5}" type="presParOf" srcId="{14AA7896-E3BA-4F01-BE77-C98A52F5E57B}" destId="{D84A794C-98C3-41D0-8277-8875EA09ECA7}" srcOrd="2" destOrd="0" presId="urn:microsoft.com/office/officeart/2008/layout/AlternatingHexagons"/>
    <dgm:cxn modelId="{55B48C1A-C342-42F0-B1D3-71C2858155FC}" type="presParOf" srcId="{14AA7896-E3BA-4F01-BE77-C98A52F5E57B}" destId="{B41F45A1-DC81-49A7-A941-F1AE11F94515}" srcOrd="3" destOrd="0" presId="urn:microsoft.com/office/officeart/2008/layout/AlternatingHexagons"/>
    <dgm:cxn modelId="{6C518F8C-989A-4E4E-B2E1-4F5962A11A76}" type="presParOf" srcId="{14AA7896-E3BA-4F01-BE77-C98A52F5E57B}" destId="{98CD681A-A961-49D7-B380-8D66F12263F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0B4EA-7D31-4347-A00B-1EF61A25C82B}">
      <dsp:nvSpPr>
        <dsp:cNvPr id="0" name=""/>
        <dsp:cNvSpPr/>
      </dsp:nvSpPr>
      <dsp:spPr>
        <a:xfrm>
          <a:off x="3674055" y="37995"/>
          <a:ext cx="1286214" cy="128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Safe and secure</a:t>
          </a:r>
          <a:endParaRPr lang="en-US" sz="2000" kern="1200" dirty="0"/>
        </a:p>
      </dsp:txBody>
      <dsp:txXfrm>
        <a:off x="3674055" y="37995"/>
        <a:ext cx="1286214" cy="1286214"/>
      </dsp:txXfrm>
    </dsp:sp>
    <dsp:sp modelId="{9F62CD8B-ED97-427C-83E1-84CE51482E91}">
      <dsp:nvSpPr>
        <dsp:cNvPr id="0" name=""/>
        <dsp:cNvSpPr/>
      </dsp:nvSpPr>
      <dsp:spPr>
        <a:xfrm>
          <a:off x="647929" y="727"/>
          <a:ext cx="4822997" cy="4822997"/>
        </a:xfrm>
        <a:prstGeom prst="circularArrow">
          <a:avLst>
            <a:gd name="adj1" fmla="val 5200"/>
            <a:gd name="adj2" fmla="val 335926"/>
            <a:gd name="adj3" fmla="val 21293190"/>
            <a:gd name="adj4" fmla="val 19766284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CC223-3EB8-473B-9A32-853DD51BA671}">
      <dsp:nvSpPr>
        <dsp:cNvPr id="0" name=""/>
        <dsp:cNvSpPr/>
      </dsp:nvSpPr>
      <dsp:spPr>
        <a:xfrm>
          <a:off x="4451378" y="2430349"/>
          <a:ext cx="1286214" cy="128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Compact and portable</a:t>
          </a:r>
          <a:endParaRPr lang="en-US" sz="2000" kern="1200" dirty="0"/>
        </a:p>
      </dsp:txBody>
      <dsp:txXfrm>
        <a:off x="4451378" y="2430349"/>
        <a:ext cx="1286214" cy="1286214"/>
      </dsp:txXfrm>
    </dsp:sp>
    <dsp:sp modelId="{BD26CE28-A7AA-4060-BA23-EA88BBD40B58}">
      <dsp:nvSpPr>
        <dsp:cNvPr id="0" name=""/>
        <dsp:cNvSpPr/>
      </dsp:nvSpPr>
      <dsp:spPr>
        <a:xfrm>
          <a:off x="649693" y="-1562"/>
          <a:ext cx="4822997" cy="4822997"/>
        </a:xfrm>
        <a:prstGeom prst="circularArrow">
          <a:avLst>
            <a:gd name="adj1" fmla="val 5200"/>
            <a:gd name="adj2" fmla="val 335926"/>
            <a:gd name="adj3" fmla="val 3676599"/>
            <a:gd name="adj4" fmla="val 2258126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88F4D-0BEE-4DF4-9343-B04A19FD59FE}">
      <dsp:nvSpPr>
        <dsp:cNvPr id="0" name=""/>
        <dsp:cNvSpPr/>
      </dsp:nvSpPr>
      <dsp:spPr>
        <a:xfrm>
          <a:off x="2615339" y="3898210"/>
          <a:ext cx="1286214" cy="128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Defragment free space</a:t>
          </a:r>
          <a:endParaRPr lang="en-US" sz="2000" kern="1200" dirty="0"/>
        </a:p>
      </dsp:txBody>
      <dsp:txXfrm>
        <a:off x="2615339" y="3898210"/>
        <a:ext cx="1286214" cy="1286214"/>
      </dsp:txXfrm>
    </dsp:sp>
    <dsp:sp modelId="{F147B076-DBA9-4304-9F80-EE6CF73364A3}">
      <dsp:nvSpPr>
        <dsp:cNvPr id="0" name=""/>
        <dsp:cNvSpPr/>
      </dsp:nvSpPr>
      <dsp:spPr>
        <a:xfrm>
          <a:off x="421122" y="-156353"/>
          <a:ext cx="4822997" cy="4822997"/>
        </a:xfrm>
        <a:prstGeom prst="circularArrow">
          <a:avLst>
            <a:gd name="adj1" fmla="val 5200"/>
            <a:gd name="adj2" fmla="val 335926"/>
            <a:gd name="adj3" fmla="val 8148895"/>
            <a:gd name="adj4" fmla="val 6024485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60B34-806B-405E-B7CE-70040CA4DEE6}">
      <dsp:nvSpPr>
        <dsp:cNvPr id="0" name=""/>
        <dsp:cNvSpPr/>
      </dsp:nvSpPr>
      <dsp:spPr>
        <a:xfrm>
          <a:off x="347555" y="2447755"/>
          <a:ext cx="1286214" cy="128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Quick defrag</a:t>
          </a:r>
          <a:endParaRPr lang="en-US" sz="2000" kern="1200" dirty="0"/>
        </a:p>
      </dsp:txBody>
      <dsp:txXfrm>
        <a:off x="347555" y="2447755"/>
        <a:ext cx="1286214" cy="1286214"/>
      </dsp:txXfrm>
    </dsp:sp>
    <dsp:sp modelId="{E3C4F1EC-62B7-4BC0-B3E7-345DC001B1D9}">
      <dsp:nvSpPr>
        <dsp:cNvPr id="0" name=""/>
        <dsp:cNvSpPr/>
      </dsp:nvSpPr>
      <dsp:spPr>
        <a:xfrm>
          <a:off x="647924" y="27102"/>
          <a:ext cx="4822997" cy="4822997"/>
        </a:xfrm>
        <a:prstGeom prst="circularArrow">
          <a:avLst>
            <a:gd name="adj1" fmla="val 5200"/>
            <a:gd name="adj2" fmla="val 335926"/>
            <a:gd name="adj3" fmla="val 12176668"/>
            <a:gd name="adj4" fmla="val 10947282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43B87-529D-4CE3-AC28-1F4121D3BCC3}">
      <dsp:nvSpPr>
        <dsp:cNvPr id="0" name=""/>
        <dsp:cNvSpPr/>
      </dsp:nvSpPr>
      <dsp:spPr>
        <a:xfrm>
          <a:off x="741821" y="230750"/>
          <a:ext cx="1725354" cy="128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Defragment exactly what you want</a:t>
          </a:r>
          <a:endParaRPr lang="en-US" sz="2000" kern="1200" dirty="0"/>
        </a:p>
      </dsp:txBody>
      <dsp:txXfrm>
        <a:off x="741821" y="230750"/>
        <a:ext cx="1725354" cy="1286214"/>
      </dsp:txXfrm>
    </dsp:sp>
    <dsp:sp modelId="{5F97531C-24FF-4433-B049-212CE12407F4}">
      <dsp:nvSpPr>
        <dsp:cNvPr id="0" name=""/>
        <dsp:cNvSpPr/>
      </dsp:nvSpPr>
      <dsp:spPr>
        <a:xfrm>
          <a:off x="687564" y="12197"/>
          <a:ext cx="4822997" cy="4822997"/>
        </a:xfrm>
        <a:prstGeom prst="circularArrow">
          <a:avLst>
            <a:gd name="adj1" fmla="val 5200"/>
            <a:gd name="adj2" fmla="val 335926"/>
            <a:gd name="adj3" fmla="val 16799343"/>
            <a:gd name="adj4" fmla="val 15169454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9205D-CFAD-49B2-A728-E837BCA8B3DF}">
      <dsp:nvSpPr>
        <dsp:cNvPr id="0" name=""/>
        <dsp:cNvSpPr/>
      </dsp:nvSpPr>
      <dsp:spPr>
        <a:xfrm rot="5400000">
          <a:off x="263010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Analyzing a drive</a:t>
          </a:r>
          <a:endParaRPr lang="en-US" sz="1500" kern="1200" dirty="0"/>
        </a:p>
      </dsp:txBody>
      <dsp:txXfrm rot="-5400000">
        <a:off x="2932264" y="234830"/>
        <a:ext cx="902150" cy="1036955"/>
      </dsp:txXfrm>
    </dsp:sp>
    <dsp:sp modelId="{3D984044-BA53-47D9-8719-4DDC11372BEE}">
      <dsp:nvSpPr>
        <dsp:cNvPr id="0" name=""/>
        <dsp:cNvSpPr/>
      </dsp:nvSpPr>
      <dsp:spPr>
        <a:xfrm>
          <a:off x="4026737" y="301365"/>
          <a:ext cx="1383460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Defragrmenting</a:t>
          </a:r>
          <a:r>
            <a:rPr lang="en-US" sz="1500" kern="1200" dirty="0" smtClean="0"/>
            <a:t>    a drive</a:t>
          </a:r>
          <a:endParaRPr lang="en-US" sz="1500" kern="1200" dirty="0"/>
        </a:p>
      </dsp:txBody>
      <dsp:txXfrm>
        <a:off x="4026737" y="301365"/>
        <a:ext cx="1383460" cy="903882"/>
      </dsp:txXfrm>
    </dsp:sp>
    <dsp:sp modelId="{D3F7C7F1-EB51-41D5-8EC3-3E43FEA03C31}">
      <dsp:nvSpPr>
        <dsp:cNvPr id="0" name=""/>
        <dsp:cNvSpPr/>
      </dsp:nvSpPr>
      <dsp:spPr>
        <a:xfrm rot="5400000">
          <a:off x="121462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3284374"/>
                <a:satOff val="-852"/>
                <a:lumOff val="94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3284374"/>
                <a:satOff val="-852"/>
                <a:lumOff val="94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516784" y="234830"/>
        <a:ext cx="902150" cy="1036955"/>
      </dsp:txXfrm>
    </dsp:sp>
    <dsp:sp modelId="{CC0ED337-3D85-4C8A-A3F7-73C3A0A9EF0B}">
      <dsp:nvSpPr>
        <dsp:cNvPr id="0" name=""/>
        <dsp:cNvSpPr/>
      </dsp:nvSpPr>
      <dsp:spPr>
        <a:xfrm rot="5400000">
          <a:off x="1919652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6568748"/>
                <a:satOff val="-1704"/>
                <a:lumOff val="188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6568748"/>
                <a:satOff val="-1704"/>
                <a:lumOff val="188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To Search for a file</a:t>
          </a:r>
          <a:endParaRPr lang="en-US" sz="1500" kern="1200" dirty="0"/>
        </a:p>
      </dsp:txBody>
      <dsp:txXfrm rot="-5400000">
        <a:off x="2221812" y="1513522"/>
        <a:ext cx="902150" cy="1036955"/>
      </dsp:txXfrm>
    </dsp:sp>
    <dsp:sp modelId="{592A3222-56BF-4EC7-BFA7-9C798C614414}">
      <dsp:nvSpPr>
        <dsp:cNvPr id="0" name=""/>
        <dsp:cNvSpPr/>
      </dsp:nvSpPr>
      <dsp:spPr>
        <a:xfrm>
          <a:off x="336351" y="1580058"/>
          <a:ext cx="1626989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336351" y="1580058"/>
        <a:ext cx="1626989" cy="903882"/>
      </dsp:txXfrm>
    </dsp:sp>
    <dsp:sp modelId="{D82D61EF-1E07-4A9A-BDC8-D04CB6DA5FB4}">
      <dsp:nvSpPr>
        <dsp:cNvPr id="0" name=""/>
        <dsp:cNvSpPr/>
      </dsp:nvSpPr>
      <dsp:spPr>
        <a:xfrm rot="5400000">
          <a:off x="3335133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9853121"/>
                <a:satOff val="-2556"/>
                <a:lumOff val="28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9853121"/>
                <a:satOff val="-2556"/>
                <a:lumOff val="28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3637293" y="1513522"/>
        <a:ext cx="902150" cy="1036955"/>
      </dsp:txXfrm>
    </dsp:sp>
    <dsp:sp modelId="{E2333182-DCB4-4389-BE3C-89AD657C3D30}">
      <dsp:nvSpPr>
        <dsp:cNvPr id="0" name=""/>
        <dsp:cNvSpPr/>
      </dsp:nvSpPr>
      <dsp:spPr>
        <a:xfrm rot="5400000">
          <a:off x="263010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13137495"/>
                <a:satOff val="-3408"/>
                <a:lumOff val="37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13137495"/>
                <a:satOff val="-3408"/>
                <a:lumOff val="37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Defragmenting</a:t>
          </a:r>
          <a:r>
            <a:rPr lang="en-US" sz="1600" kern="1200" dirty="0" smtClean="0"/>
            <a:t> files and folders</a:t>
          </a:r>
          <a:endParaRPr lang="en-US" sz="1600" kern="1200" dirty="0"/>
        </a:p>
      </dsp:txBody>
      <dsp:txXfrm rot="-5400000">
        <a:off x="2932264" y="2792215"/>
        <a:ext cx="902150" cy="1036955"/>
      </dsp:txXfrm>
    </dsp:sp>
    <dsp:sp modelId="{87AA8D54-83D8-4B57-9002-0EC489F75586}">
      <dsp:nvSpPr>
        <dsp:cNvPr id="0" name=""/>
        <dsp:cNvSpPr/>
      </dsp:nvSpPr>
      <dsp:spPr>
        <a:xfrm>
          <a:off x="4065716" y="2839354"/>
          <a:ext cx="1268280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D681A-A961-49D7-B380-8D66F12263F2}">
      <dsp:nvSpPr>
        <dsp:cNvPr id="0" name=""/>
        <dsp:cNvSpPr/>
      </dsp:nvSpPr>
      <dsp:spPr>
        <a:xfrm rot="5400000">
          <a:off x="121462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16421869"/>
                <a:satOff val="-4260"/>
                <a:lumOff val="470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16421869"/>
                <a:satOff val="-4260"/>
                <a:lumOff val="470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516784" y="2792215"/>
        <a:ext cx="902150" cy="103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4CD90-79BB-43D5-BDA3-7489235CABAC}" type="datetimeFigureOut">
              <a:rPr lang="en-US" smtClean="0"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B5CA-1470-4EA5-BFD7-A42E1FAA5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4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1B5CA-1470-4EA5-BFD7-A42E1FAA5E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4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1B5CA-1470-4EA5-BFD7-A42E1FAA5E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6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0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0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21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2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0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8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0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6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7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1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03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  <p:sldLayoutId id="214748416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4.xml"/><Relationship Id="rId7" Type="http://schemas.openxmlformats.org/officeDocument/2006/relationships/image" Target="../media/image3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10" Type="http://schemas.openxmlformats.org/officeDocument/2006/relationships/image" Target="../media/image4.jpg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iriform.com/media/15697/checkforupdates.png" TargetMode="External"/><Relationship Id="rId5" Type="http://schemas.openxmlformats.org/officeDocument/2006/relationships/slide" Target="slide9.xml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ifehacker.com/5855152/most-popular-disk-defragmentation-tool-defraggl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piriform.com/defraggler" TargetMode="External"/><Relationship Id="rId4" Type="http://schemas.openxmlformats.org/officeDocument/2006/relationships/hyperlink" Target="http://news.filehippo.com/2015/03/computer-slow-unresponsive-try-defraggl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efraggler.en.softonic.com/commen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Defraggler" TargetMode="External"/><Relationship Id="rId4" Type="http://schemas.openxmlformats.org/officeDocument/2006/relationships/hyperlink" Target="http://searchwindowsserver.techtarget.com/definition/defragmenta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openxmlformats.org/officeDocument/2006/relationships/hyperlink" Target="http://www.piriform.com/defraggle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Data" Target="../diagrams/data2.xml"/><Relationship Id="rId18" Type="http://schemas.openxmlformats.org/officeDocument/2006/relationships/slide" Target="slide7.xml"/><Relationship Id="rId3" Type="http://schemas.openxmlformats.org/officeDocument/2006/relationships/slide" Target="slide9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7.gif"/><Relationship Id="rId17" Type="http://schemas.microsoft.com/office/2007/relationships/diagramDrawing" Target="../diagrams/drawing2.xml"/><Relationship Id="rId2" Type="http://schemas.openxmlformats.org/officeDocument/2006/relationships/slide" Target="slide11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6.jpeg"/><Relationship Id="rId5" Type="http://schemas.openxmlformats.org/officeDocument/2006/relationships/image" Target="../media/image5.png"/><Relationship Id="rId15" Type="http://schemas.openxmlformats.org/officeDocument/2006/relationships/diagramQuickStyle" Target="../diagrams/quickStyle2.xml"/><Relationship Id="rId10" Type="http://schemas.microsoft.com/office/2007/relationships/diagramDrawing" Target="../diagrams/drawing1.xml"/><Relationship Id="rId4" Type="http://schemas.openxmlformats.org/officeDocument/2006/relationships/slide" Target="slide5.xml"/><Relationship Id="rId9" Type="http://schemas.openxmlformats.org/officeDocument/2006/relationships/diagramColors" Target="../diagrams/colors1.xml"/><Relationship Id="rId1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5.xml"/><Relationship Id="rId7" Type="http://schemas.openxmlformats.org/officeDocument/2006/relationships/image" Target="../media/image10.png"/><Relationship Id="rId12" Type="http://schemas.openxmlformats.org/officeDocument/2006/relationships/slide" Target="slide9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slide" Target="slide9.xml"/><Relationship Id="rId5" Type="http://schemas.openxmlformats.org/officeDocument/2006/relationships/image" Target="../media/image17.png"/><Relationship Id="rId10" Type="http://schemas.openxmlformats.org/officeDocument/2006/relationships/slide" Target="slide5.xml"/><Relationship Id="rId4" Type="http://schemas.openxmlformats.org/officeDocument/2006/relationships/image" Target="../media/image16.png"/><Relationship Id="rId9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slide" Target="slide9.xml"/><Relationship Id="rId4" Type="http://schemas.openxmlformats.org/officeDocument/2006/relationships/image" Target="../media/image21.png"/><Relationship Id="rId9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1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367" y="-76200"/>
            <a:ext cx="2219833" cy="7086599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>
            <a:hlinkClick r:id="rId2" action="ppaction://hlinksldjump"/>
          </p:cNvPr>
          <p:cNvSpPr/>
          <p:nvPr/>
        </p:nvSpPr>
        <p:spPr>
          <a:xfrm>
            <a:off x="334643" y="2514600"/>
            <a:ext cx="1875157" cy="4675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334643" y="3200400"/>
            <a:ext cx="1875157" cy="4675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Installation</a:t>
            </a:r>
          </a:p>
        </p:txBody>
      </p:sp>
      <p:sp>
        <p:nvSpPr>
          <p:cNvPr id="8" name="Rounded Rectangle 7">
            <a:hlinkClick r:id="rId4" action="ppaction://hlinksldjump"/>
          </p:cNvPr>
          <p:cNvSpPr/>
          <p:nvPr/>
        </p:nvSpPr>
        <p:spPr>
          <a:xfrm>
            <a:off x="334643" y="3854410"/>
            <a:ext cx="1875157" cy="48899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Features</a:t>
            </a:r>
          </a:p>
        </p:txBody>
      </p:sp>
      <p:sp>
        <p:nvSpPr>
          <p:cNvPr id="9" name="Rounded Rectangle 8">
            <a:hlinkClick r:id="rId5" action="ppaction://hlinksldjump"/>
          </p:cNvPr>
          <p:cNvSpPr/>
          <p:nvPr/>
        </p:nvSpPr>
        <p:spPr>
          <a:xfrm>
            <a:off x="334643" y="4485409"/>
            <a:ext cx="1875157" cy="4675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Quiz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14800" y="953869"/>
            <a:ext cx="290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Defraggler</a:t>
            </a:r>
          </a:p>
        </p:txBody>
      </p:sp>
      <p:sp>
        <p:nvSpPr>
          <p:cNvPr id="12" name="Rounded Rectangle 11">
            <a:hlinkClick r:id="rId6" action="ppaction://hlinksldjump"/>
          </p:cNvPr>
          <p:cNvSpPr/>
          <p:nvPr/>
        </p:nvSpPr>
        <p:spPr>
          <a:xfrm>
            <a:off x="334643" y="5095009"/>
            <a:ext cx="1875157" cy="4675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Appendix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279016" y="419595"/>
            <a:ext cx="291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Group: L1 C1</a:t>
            </a:r>
          </a:p>
        </p:txBody>
      </p:sp>
      <p:pic>
        <p:nvPicPr>
          <p:cNvPr id="1037" name="Picture 13" descr="C:\Users\home\Downloads\Defraggler_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10" y="235642"/>
            <a:ext cx="1341145" cy="134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19400" y="2000071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to our learning object about Defraggler. In this learning object we are going to teach about how to use Defraggler and its function.</a:t>
            </a:r>
          </a:p>
          <a:p>
            <a:endParaRPr lang="en-US" dirty="0"/>
          </a:p>
        </p:txBody>
      </p:sp>
      <p:sp>
        <p:nvSpPr>
          <p:cNvPr id="13" name="Rounded Rectangle 12">
            <a:hlinkClick r:id="rId8" action="ppaction://hlinksldjump"/>
          </p:cNvPr>
          <p:cNvSpPr/>
          <p:nvPr/>
        </p:nvSpPr>
        <p:spPr>
          <a:xfrm>
            <a:off x="334643" y="1894609"/>
            <a:ext cx="1875157" cy="4675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Agendas</a:t>
            </a:r>
            <a:endParaRPr lang="en-US" sz="1600" dirty="0"/>
          </a:p>
        </p:txBody>
      </p:sp>
      <p:sp>
        <p:nvSpPr>
          <p:cNvPr id="14" name="Rounded Rectangle 13">
            <a:hlinkClick r:id="rId9" action="ppaction://hlinksldjump"/>
          </p:cNvPr>
          <p:cNvSpPr/>
          <p:nvPr/>
        </p:nvSpPr>
        <p:spPr>
          <a:xfrm>
            <a:off x="304800" y="5791200"/>
            <a:ext cx="1875157" cy="4675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References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90862"/>
            <a:ext cx="1857768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0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84645" y="628471"/>
            <a:ext cx="1359354" cy="6001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302" y="-76200"/>
            <a:ext cx="1314449" cy="7010400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ounded Rectangle 17">
            <a:hlinkClick r:id="" action="ppaction://hlinkshowjump?jump=firstslide"/>
          </p:cNvPr>
          <p:cNvSpPr/>
          <p:nvPr/>
        </p:nvSpPr>
        <p:spPr>
          <a:xfrm>
            <a:off x="285751" y="1876225"/>
            <a:ext cx="971551" cy="29547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pic>
        <p:nvPicPr>
          <p:cNvPr id="9" name="Picture 11" descr="C:\Users\home\Downloads\p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8610600" y="795372"/>
            <a:ext cx="346372" cy="300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8153400" y="795372"/>
            <a:ext cx="381000" cy="300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hlinkClick r:id="rId3" action="ppaction://hlinksldjump"/>
          </p:cNvPr>
          <p:cNvSpPr/>
          <p:nvPr/>
        </p:nvSpPr>
        <p:spPr>
          <a:xfrm>
            <a:off x="299662" y="2971801"/>
            <a:ext cx="957638" cy="2857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Tutorial</a:t>
            </a:r>
            <a:endParaRPr lang="en-US" sz="1350" dirty="0"/>
          </a:p>
        </p:txBody>
      </p:sp>
      <p:sp>
        <p:nvSpPr>
          <p:cNvPr id="25" name="Rounded Rectangle 24">
            <a:hlinkClick r:id="rId4" action="ppaction://hlinksldjump"/>
          </p:cNvPr>
          <p:cNvSpPr/>
          <p:nvPr/>
        </p:nvSpPr>
        <p:spPr>
          <a:xfrm>
            <a:off x="285751" y="2435303"/>
            <a:ext cx="971551" cy="30789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Features</a:t>
            </a:r>
          </a:p>
        </p:txBody>
      </p:sp>
      <p:sp>
        <p:nvSpPr>
          <p:cNvPr id="26" name="Rounded Rectangle 25">
            <a:hlinkClick r:id="rId5" action="ppaction://hlinksldjump"/>
          </p:cNvPr>
          <p:cNvSpPr/>
          <p:nvPr/>
        </p:nvSpPr>
        <p:spPr>
          <a:xfrm>
            <a:off x="304800" y="3449139"/>
            <a:ext cx="957638" cy="2857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Advanced</a:t>
            </a:r>
            <a:endParaRPr lang="en-US" sz="1350" dirty="0"/>
          </a:p>
        </p:txBody>
      </p:sp>
      <p:grpSp>
        <p:nvGrpSpPr>
          <p:cNvPr id="3" name="Group 2"/>
          <p:cNvGrpSpPr/>
          <p:nvPr/>
        </p:nvGrpSpPr>
        <p:grpSpPr>
          <a:xfrm>
            <a:off x="2358798" y="1066800"/>
            <a:ext cx="6175602" cy="4250766"/>
            <a:chOff x="2358798" y="1066800"/>
            <a:chExt cx="6175602" cy="4250766"/>
          </a:xfrm>
        </p:grpSpPr>
        <p:sp>
          <p:nvSpPr>
            <p:cNvPr id="2" name="TextBox 1"/>
            <p:cNvSpPr txBox="1"/>
            <p:nvPr/>
          </p:nvSpPr>
          <p:spPr>
            <a:xfrm>
              <a:off x="2362200" y="1066800"/>
              <a:ext cx="44958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dirty="0" smtClean="0">
                  <a:solidFill>
                    <a:schemeClr val="bg1"/>
                  </a:solidFill>
                </a:rPr>
                <a:t>To Run from USB drive</a:t>
              </a:r>
              <a:endParaRPr lang="en-US" sz="33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58798" y="1901246"/>
              <a:ext cx="6175602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Download </a:t>
              </a:r>
              <a:r>
                <a:rPr lang="en-US" dirty="0" smtClean="0">
                  <a:solidFill>
                    <a:schemeClr val="bg1"/>
                  </a:solidFill>
                </a:rPr>
                <a:t>the latest version of </a:t>
              </a:r>
              <a:r>
                <a:rPr lang="en-US" dirty="0" err="1" smtClean="0">
                  <a:solidFill>
                    <a:schemeClr val="bg1"/>
                  </a:solidFill>
                </a:rPr>
                <a:t>Defraggler</a:t>
              </a:r>
              <a:r>
                <a:rPr lang="en-US" dirty="0">
                  <a:solidFill>
                    <a:schemeClr val="bg1"/>
                  </a:solidFill>
                </a:rPr>
                <a:t> in ZIP format.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Unzip the ZIP file into a folder.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Copy the contents of the ZIP file to a USB stick.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Create a dummy portable.dat file in the folder. You can do this by right-clicking a blank area in the folder, and then </a:t>
              </a:r>
              <a:r>
                <a:rPr lang="en-US" dirty="0" smtClean="0">
                  <a:solidFill>
                    <a:schemeClr val="bg1"/>
                  </a:solidFill>
                </a:rPr>
                <a:t>clicking </a:t>
              </a:r>
              <a:r>
                <a:rPr lang="en-US" b="1" dirty="0" smtClean="0">
                  <a:solidFill>
                    <a:schemeClr val="bg1"/>
                  </a:solidFill>
                </a:rPr>
                <a:t>New</a:t>
              </a:r>
              <a:r>
                <a:rPr lang="en-US" dirty="0">
                  <a:solidFill>
                    <a:schemeClr val="bg1"/>
                  </a:solidFill>
                </a:rPr>
                <a:t>, and then </a:t>
              </a:r>
              <a:r>
                <a:rPr lang="en-US" b="1" dirty="0">
                  <a:solidFill>
                    <a:schemeClr val="bg1"/>
                  </a:solidFill>
                </a:rPr>
                <a:t>Text Document</a:t>
              </a:r>
              <a:r>
                <a:rPr lang="en-US" dirty="0">
                  <a:solidFill>
                    <a:schemeClr val="bg1"/>
                  </a:solidFill>
                </a:rPr>
                <a:t>. Replace the New Text Document.txt file name with portable.dat and then press </a:t>
              </a:r>
              <a:r>
                <a:rPr lang="en-US" b="1" dirty="0">
                  <a:solidFill>
                    <a:schemeClr val="bg1"/>
                  </a:solidFill>
                </a:rPr>
                <a:t>Enter</a:t>
              </a:r>
              <a:r>
                <a:rPr lang="en-US" dirty="0">
                  <a:solidFill>
                    <a:schemeClr val="bg1"/>
                  </a:solidFill>
                </a:rPr>
                <a:t>. You will be prompted to confirm the file extension change. Click </a:t>
              </a:r>
              <a:r>
                <a:rPr lang="en-US" b="1" dirty="0">
                  <a:solidFill>
                    <a:schemeClr val="bg1"/>
                  </a:solidFill>
                </a:rPr>
                <a:t>Yes</a:t>
              </a:r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To run </a:t>
              </a:r>
              <a:r>
                <a:rPr lang="en-US" dirty="0" err="1">
                  <a:solidFill>
                    <a:schemeClr val="bg1"/>
                  </a:solidFill>
                </a:rPr>
                <a:t>Defraggler</a:t>
              </a:r>
              <a:r>
                <a:rPr lang="en-US" dirty="0">
                  <a:solidFill>
                    <a:schemeClr val="bg1"/>
                  </a:solidFill>
                </a:rPr>
                <a:t> from the USB drive, double-click the Defraggler.exe file in the </a:t>
              </a:r>
              <a:r>
                <a:rPr lang="en-US" dirty="0" err="1">
                  <a:solidFill>
                    <a:schemeClr val="bg1"/>
                  </a:solidFill>
                </a:rPr>
                <a:t>Defraggler</a:t>
              </a:r>
              <a:r>
                <a:rPr lang="en-US" dirty="0">
                  <a:solidFill>
                    <a:schemeClr val="bg1"/>
                  </a:solidFill>
                </a:rPr>
                <a:t> folder.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358798" y="1066800"/>
            <a:ext cx="6175602" cy="2311774"/>
            <a:chOff x="2358798" y="1066800"/>
            <a:chExt cx="6175602" cy="2311774"/>
          </a:xfrm>
        </p:grpSpPr>
        <p:sp>
          <p:nvSpPr>
            <p:cNvPr id="34" name="TextBox 33"/>
            <p:cNvSpPr txBox="1"/>
            <p:nvPr/>
          </p:nvSpPr>
          <p:spPr>
            <a:xfrm>
              <a:off x="2362200" y="1066800"/>
              <a:ext cx="44958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dirty="0" smtClean="0">
                  <a:solidFill>
                    <a:schemeClr val="bg1"/>
                  </a:solidFill>
                </a:rPr>
                <a:t>Check For Updates</a:t>
              </a:r>
              <a:endParaRPr lang="en-US" sz="33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58798" y="1901246"/>
              <a:ext cx="617560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en-US" dirty="0">
                  <a:solidFill>
                    <a:schemeClr val="bg1"/>
                  </a:solidFill>
                </a:rPr>
                <a:t>To check for updates, click the </a:t>
              </a:r>
              <a:r>
                <a:rPr lang="en-US" b="1" dirty="0">
                  <a:solidFill>
                    <a:schemeClr val="bg1"/>
                  </a:solidFill>
                </a:rPr>
                <a:t>Check for updates...</a:t>
              </a:r>
              <a:r>
                <a:rPr lang="en-US" dirty="0">
                  <a:solidFill>
                    <a:schemeClr val="bg1"/>
                  </a:solidFill>
                </a:rPr>
                <a:t> link at the lower left-hand corner of the </a:t>
              </a:r>
              <a:r>
                <a:rPr lang="en-US" dirty="0" err="1">
                  <a:solidFill>
                    <a:schemeClr val="bg1"/>
                  </a:solidFill>
                </a:rPr>
                <a:t>Defraggler</a:t>
              </a:r>
              <a:r>
                <a:rPr lang="en-US" dirty="0">
                  <a:solidFill>
                    <a:schemeClr val="bg1"/>
                  </a:solidFill>
                </a:rPr>
                <a:t> window. Your Internet browser will open and the </a:t>
              </a:r>
              <a:r>
                <a:rPr lang="en-US" dirty="0" err="1">
                  <a:solidFill>
                    <a:schemeClr val="bg1"/>
                  </a:solidFill>
                </a:rPr>
                <a:t>Defraggler</a:t>
              </a:r>
              <a:r>
                <a:rPr lang="en-US" dirty="0">
                  <a:solidFill>
                    <a:schemeClr val="bg1"/>
                  </a:solidFill>
                </a:rPr>
                <a:t> site will tell you if you have the latest version, or will give you a link to the latest update.</a:t>
              </a:r>
            </a:p>
            <a:p>
              <a:pPr algn="just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2" name="Picture 31" descr="http://www.piriform.com/umbraco/imagegen.ashx?image=/media/15697/checkforupdates.png&amp;maxwidth=450">
            <a:hlinkClick r:id="rId6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36" y="1328045"/>
            <a:ext cx="7695133" cy="530135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ight Arrow 35">
            <a:hlinkClick r:id="" action="ppaction://hlinkshowjump?jump=nextslide"/>
          </p:cNvPr>
          <p:cNvSpPr/>
          <p:nvPr/>
        </p:nvSpPr>
        <p:spPr>
          <a:xfrm>
            <a:off x="8610599" y="762000"/>
            <a:ext cx="355979" cy="330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7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86199" y="390436"/>
            <a:ext cx="14276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Tutorial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-28483"/>
            <a:ext cx="1357946" cy="1771649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>
            <a:hlinkClick r:id="" action="ppaction://hlinkshowjump?jump=firstslide"/>
          </p:cNvPr>
          <p:cNvSpPr/>
          <p:nvPr/>
        </p:nvSpPr>
        <p:spPr>
          <a:xfrm>
            <a:off x="310196" y="1104790"/>
            <a:ext cx="1028701" cy="35262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pic>
        <p:nvPicPr>
          <p:cNvPr id="7" name="Picture 11" descr="C:\Users\home\Downloads\pp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efrag With Defraggler - YouTu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929041"/>
            <a:ext cx="7633654" cy="592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4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18856" y="381000"/>
            <a:ext cx="9765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-28483"/>
            <a:ext cx="1357946" cy="1771649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>
            <a:hlinkClick r:id="" action="ppaction://hlinkshowjump?jump=firstslide"/>
          </p:cNvPr>
          <p:cNvSpPr/>
          <p:nvPr/>
        </p:nvSpPr>
        <p:spPr>
          <a:xfrm>
            <a:off x="310196" y="1104790"/>
            <a:ext cx="1028701" cy="35262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pic>
        <p:nvPicPr>
          <p:cNvPr id="7" name="Picture 11" descr="C:\Users\home\Downloads\p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hlinkClick r:id="" action="ppaction://hlinkshowjump?jump=nextslide"/>
          </p:cNvPr>
          <p:cNvSpPr/>
          <p:nvPr/>
        </p:nvSpPr>
        <p:spPr>
          <a:xfrm>
            <a:off x="8007702" y="5433125"/>
            <a:ext cx="426236" cy="31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Left Arrow 8">
            <a:hlinkClick r:id="" action="ppaction://hlinkshowjump?jump=previousslide"/>
          </p:cNvPr>
          <p:cNvSpPr/>
          <p:nvPr/>
        </p:nvSpPr>
        <p:spPr>
          <a:xfrm>
            <a:off x="7164041" y="5433125"/>
            <a:ext cx="469407" cy="3137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/>
          <p:cNvSpPr txBox="1"/>
          <p:nvPr/>
        </p:nvSpPr>
        <p:spPr>
          <a:xfrm>
            <a:off x="1765479" y="1295400"/>
            <a:ext cx="290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Who invented Defraggler?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209230" y="4960757"/>
            <a:ext cx="1043788" cy="31118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  <a:cs typeface="Aharoni" panose="02010803020104030203" pitchFamily="2" charset="-79"/>
              </a:rPr>
              <a:t>Next Question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70661" y="1664732"/>
            <a:ext cx="129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Apple.Inc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65476" y="162393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Samsung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31728" y="1640533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Piriform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16" y="1637984"/>
            <a:ext cx="564352" cy="5643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922" y="1630836"/>
            <a:ext cx="571500" cy="571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84" y="1543023"/>
            <a:ext cx="564352" cy="5643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52600" y="2239905"/>
            <a:ext cx="547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2. Does Defraggler work in Macintosh Operating 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System?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72191" y="2594878"/>
            <a:ext cx="77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Y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es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70365" y="257109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No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0" y="2555741"/>
            <a:ext cx="564352" cy="5643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620" y="2559587"/>
            <a:ext cx="571500" cy="57150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7219961" y="4945730"/>
            <a:ext cx="1043788" cy="31118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  <a:cs typeface="Aharoni" panose="02010803020104030203" pitchFamily="2" charset="-79"/>
              </a:rPr>
              <a:t>Next Question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65479" y="3136837"/>
            <a:ext cx="40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. Can </a:t>
            </a:r>
            <a:r>
              <a:rPr lang="en-US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Defraggler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 defrag a whole drive?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8833" y="3520008"/>
            <a:ext cx="77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Y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es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97007" y="348334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No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9" y="3481047"/>
            <a:ext cx="564352" cy="56435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62" y="3490891"/>
            <a:ext cx="571500" cy="5715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65479" y="4080419"/>
            <a:ext cx="449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. Can </a:t>
            </a:r>
            <a:r>
              <a:rPr lang="en-US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Defraggler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 defrag </a:t>
            </a:r>
            <a:r>
              <a:rPr lang="en-US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freespace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 in a disk?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83806" y="4509534"/>
            <a:ext cx="77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Y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es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81980" y="447287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No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09" y="4441914"/>
            <a:ext cx="564352" cy="56435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74" y="4473477"/>
            <a:ext cx="571500" cy="571500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7204934" y="4956461"/>
            <a:ext cx="1043788" cy="31118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  <a:cs typeface="Aharoni" panose="02010803020104030203" pitchFamily="2" charset="-79"/>
              </a:rPr>
              <a:t>Next Question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65478" y="5040291"/>
            <a:ext cx="5073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5. </a:t>
            </a:r>
            <a:r>
              <a:rPr lang="en-US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Defraggler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 does not have the features for showing</a:t>
            </a:r>
          </a:p>
          <a:p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   the health of a particular chosen drive?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31730" y="5700043"/>
            <a:ext cx="89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True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97006" y="5663381"/>
            <a:ext cx="94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False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60" y="5663381"/>
            <a:ext cx="564352" cy="56435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09" y="5698123"/>
            <a:ext cx="571500" cy="571500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7228544" y="4967192"/>
            <a:ext cx="1043788" cy="31118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 Black" panose="020B0A04020102020204" pitchFamily="34" charset="0"/>
                <a:cs typeface="Aharoni" panose="02010803020104030203" pitchFamily="2" charset="-79"/>
              </a:rPr>
              <a:t>Next Question</a:t>
            </a:r>
          </a:p>
        </p:txBody>
      </p:sp>
    </p:spTree>
    <p:extLst>
      <p:ext uri="{BB962C8B-B14F-4D97-AF65-F5344CB8AC3E}">
        <p14:creationId xmlns:p14="http://schemas.microsoft.com/office/powerpoint/2010/main" val="242130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 animBg="1"/>
      <p:bldP spid="25" grpId="0"/>
      <p:bldP spid="26" grpId="0"/>
      <p:bldP spid="27" grpId="0"/>
      <p:bldP spid="30" grpId="0"/>
      <p:bldP spid="31" grpId="0"/>
      <p:bldP spid="32" grpId="0"/>
      <p:bldP spid="35" grpId="0" animBg="1"/>
      <p:bldP spid="36" grpId="0"/>
      <p:bldP spid="37" grpId="0"/>
      <p:bldP spid="38" grpId="0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53873" y="1513737"/>
            <a:ext cx="4304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Gantt Chart and Meeting Minutes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-33130"/>
            <a:ext cx="1300796" cy="1771649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657600" y="685800"/>
            <a:ext cx="18437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Appendix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hlinkClick r:id="" action="ppaction://hlinkshowjump?jump=firstslide"/>
          </p:cNvPr>
          <p:cNvSpPr/>
          <p:nvPr/>
        </p:nvSpPr>
        <p:spPr>
          <a:xfrm>
            <a:off x="310196" y="1027333"/>
            <a:ext cx="971551" cy="35262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pic>
        <p:nvPicPr>
          <p:cNvPr id="5" name="Picture 11" descr="C:\Users\home\Downloads\p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" y="1905827"/>
            <a:ext cx="9144000" cy="4622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69" y="762000"/>
            <a:ext cx="5734850" cy="4963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74" y="1399964"/>
            <a:ext cx="5115639" cy="5268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11" y="1419016"/>
            <a:ext cx="5963482" cy="5249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54" y="1505776"/>
            <a:ext cx="5687219" cy="5249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06" y="1437540"/>
            <a:ext cx="6192114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9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-33130"/>
            <a:ext cx="1300796" cy="1771649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657600" y="619036"/>
            <a:ext cx="20026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References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hlinkClick r:id="" action="ppaction://hlinkshowjump?jump=firstslide"/>
          </p:cNvPr>
          <p:cNvSpPr/>
          <p:nvPr/>
        </p:nvSpPr>
        <p:spPr>
          <a:xfrm>
            <a:off x="310196" y="1027333"/>
            <a:ext cx="971551" cy="35262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pic>
        <p:nvPicPr>
          <p:cNvPr id="5" name="Picture 11" descr="C:\Users\home\Downloads\p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0" y="1618595"/>
            <a:ext cx="57925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Hacker, L. (</a:t>
            </a:r>
            <a:r>
              <a:rPr lang="en-US" sz="2000" dirty="0" err="1">
                <a:solidFill>
                  <a:schemeClr val="bg1"/>
                </a:solidFill>
              </a:rPr>
              <a:t>n.d.</a:t>
            </a:r>
            <a:r>
              <a:rPr lang="en-US" sz="2000" dirty="0">
                <a:solidFill>
                  <a:schemeClr val="bg1"/>
                </a:solidFill>
              </a:rPr>
              <a:t>) </a:t>
            </a:r>
            <a:r>
              <a:rPr lang="en-US" sz="2000" i="1" dirty="0">
                <a:solidFill>
                  <a:schemeClr val="bg1"/>
                </a:solidFill>
              </a:rPr>
              <a:t>Most Popular Disk Defragmentation Tool</a:t>
            </a:r>
            <a:r>
              <a:rPr lang="en-US" sz="2000" dirty="0">
                <a:solidFill>
                  <a:schemeClr val="bg1"/>
                </a:solidFill>
              </a:rPr>
              <a:t> [Online]. Available from: </a:t>
            </a:r>
            <a:r>
              <a:rPr lang="en-US" sz="2000" u="sng" dirty="0">
                <a:solidFill>
                  <a:schemeClr val="bg1"/>
                </a:solidFill>
                <a:hlinkClick r:id="rId3"/>
              </a:rPr>
              <a:t>http://lifehacker.com/5855152/most-popular-disk-defragmentation-tool-defraggler</a:t>
            </a:r>
            <a:r>
              <a:rPr lang="en-US" sz="2000" dirty="0">
                <a:solidFill>
                  <a:schemeClr val="bg1"/>
                </a:solidFill>
              </a:rPr>
              <a:t> [Accessed 27 December 2015].</a:t>
            </a:r>
          </a:p>
          <a:p>
            <a:r>
              <a:rPr lang="en-US" sz="2000" dirty="0">
                <a:solidFill>
                  <a:schemeClr val="bg1"/>
                </a:solidFill>
              </a:rPr>
              <a:t>Hippo, F. (</a:t>
            </a:r>
            <a:r>
              <a:rPr lang="en-US" sz="2000" dirty="0" err="1">
                <a:solidFill>
                  <a:schemeClr val="bg1"/>
                </a:solidFill>
              </a:rPr>
              <a:t>n.d.</a:t>
            </a:r>
            <a:r>
              <a:rPr lang="en-US" sz="2000" dirty="0">
                <a:solidFill>
                  <a:schemeClr val="bg1"/>
                </a:solidFill>
              </a:rPr>
              <a:t>) </a:t>
            </a:r>
            <a:r>
              <a:rPr lang="en-US" sz="2000" i="1" dirty="0">
                <a:solidFill>
                  <a:schemeClr val="bg1"/>
                </a:solidFill>
              </a:rPr>
              <a:t>Computer Slow And Unresponsive? Try </a:t>
            </a:r>
            <a:r>
              <a:rPr lang="en-US" sz="2000" i="1" dirty="0" err="1">
                <a:solidFill>
                  <a:schemeClr val="bg1"/>
                </a:solidFill>
              </a:rPr>
              <a:t>Defraggler</a:t>
            </a:r>
            <a:r>
              <a:rPr lang="en-US" sz="2000" i="1" dirty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 [Online]. Available from: </a:t>
            </a:r>
            <a:r>
              <a:rPr lang="en-US" sz="2000" u="sng" dirty="0">
                <a:solidFill>
                  <a:schemeClr val="bg1"/>
                </a:solidFill>
                <a:hlinkClick r:id="rId4"/>
              </a:rPr>
              <a:t>http://news.filehippo.com/2015/03/computer-slow-unresponsive-try-defraggler</a:t>
            </a:r>
            <a:r>
              <a:rPr lang="en-US" sz="2000" dirty="0">
                <a:solidFill>
                  <a:schemeClr val="bg1"/>
                </a:solidFill>
              </a:rPr>
              <a:t> [Accessed 27 December 2015].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Piriform. (</a:t>
            </a:r>
            <a:r>
              <a:rPr lang="en-US" sz="2000" dirty="0" err="1">
                <a:solidFill>
                  <a:schemeClr val="bg1"/>
                </a:solidFill>
              </a:rPr>
              <a:t>n.d.</a:t>
            </a:r>
            <a:r>
              <a:rPr lang="en-US" sz="2000" dirty="0">
                <a:solidFill>
                  <a:schemeClr val="bg1"/>
                </a:solidFill>
              </a:rPr>
              <a:t>) </a:t>
            </a:r>
            <a:r>
              <a:rPr lang="en-US" sz="2000" i="1" dirty="0" err="1">
                <a:solidFill>
                  <a:schemeClr val="bg1"/>
                </a:solidFill>
              </a:rPr>
              <a:t>Defraggler</a:t>
            </a:r>
            <a:r>
              <a:rPr lang="en-US" sz="2000" dirty="0">
                <a:solidFill>
                  <a:schemeClr val="bg1"/>
                </a:solidFill>
              </a:rPr>
              <a:t> [Online]. Available from: </a:t>
            </a:r>
            <a:r>
              <a:rPr lang="en-US" sz="2000" u="sng" dirty="0">
                <a:solidFill>
                  <a:schemeClr val="bg1"/>
                </a:solidFill>
                <a:hlinkClick r:id="rId5"/>
              </a:rPr>
              <a:t>http://www.piriform.com/defraggler</a:t>
            </a:r>
            <a:r>
              <a:rPr lang="en-US" sz="2000" dirty="0">
                <a:solidFill>
                  <a:schemeClr val="bg1"/>
                </a:solidFill>
              </a:rPr>
              <a:t> [Accessed 27 December 2015].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-33130"/>
            <a:ext cx="1300796" cy="1771649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559936" y="457200"/>
            <a:ext cx="20026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References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hlinkClick r:id="" action="ppaction://hlinkshowjump?jump=firstslide"/>
          </p:cNvPr>
          <p:cNvSpPr/>
          <p:nvPr/>
        </p:nvSpPr>
        <p:spPr>
          <a:xfrm>
            <a:off x="310196" y="1027333"/>
            <a:ext cx="971551" cy="35262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pic>
        <p:nvPicPr>
          <p:cNvPr id="5" name="Picture 11" descr="C:\Users\home\Downloads\p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5000" y="1905000"/>
            <a:ext cx="5791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Softonic</a:t>
            </a:r>
            <a:r>
              <a:rPr lang="en-US" sz="2000" dirty="0">
                <a:solidFill>
                  <a:schemeClr val="bg1"/>
                </a:solidFill>
              </a:rPr>
              <a:t>. (</a:t>
            </a:r>
            <a:r>
              <a:rPr lang="en-US" sz="2000" dirty="0" err="1">
                <a:solidFill>
                  <a:schemeClr val="bg1"/>
                </a:solidFill>
              </a:rPr>
              <a:t>n.d.</a:t>
            </a:r>
            <a:r>
              <a:rPr lang="en-US" sz="2000" dirty="0">
                <a:solidFill>
                  <a:schemeClr val="bg1"/>
                </a:solidFill>
              </a:rPr>
              <a:t>) </a:t>
            </a:r>
            <a:r>
              <a:rPr lang="en-US" sz="2000" i="1" dirty="0">
                <a:solidFill>
                  <a:schemeClr val="bg1"/>
                </a:solidFill>
              </a:rPr>
              <a:t>Users reviews for </a:t>
            </a:r>
            <a:r>
              <a:rPr lang="en-US" sz="2000" i="1" dirty="0" err="1">
                <a:solidFill>
                  <a:schemeClr val="bg1"/>
                </a:solidFill>
              </a:rPr>
              <a:t>Defraggler</a:t>
            </a:r>
            <a:r>
              <a:rPr lang="en-US" sz="2000" dirty="0">
                <a:solidFill>
                  <a:schemeClr val="bg1"/>
                </a:solidFill>
              </a:rPr>
              <a:t> [Online]. Available from: </a:t>
            </a:r>
            <a:r>
              <a:rPr lang="en-US" sz="2000" u="sng" dirty="0">
                <a:solidFill>
                  <a:schemeClr val="bg1"/>
                </a:solidFill>
                <a:hlinkClick r:id="rId3"/>
              </a:rPr>
              <a:t>http://defraggler.en.softonic.com/comments</a:t>
            </a:r>
            <a:r>
              <a:rPr lang="en-US" sz="2000" dirty="0">
                <a:solidFill>
                  <a:schemeClr val="bg1"/>
                </a:solidFill>
              </a:rPr>
              <a:t> [Accessed 27 December 2015].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Target, T. (</a:t>
            </a:r>
            <a:r>
              <a:rPr lang="en-US" sz="2000" dirty="0" err="1">
                <a:solidFill>
                  <a:schemeClr val="bg1"/>
                </a:solidFill>
              </a:rPr>
              <a:t>n.d.</a:t>
            </a:r>
            <a:r>
              <a:rPr lang="en-US" sz="2000" dirty="0">
                <a:solidFill>
                  <a:schemeClr val="bg1"/>
                </a:solidFill>
              </a:rPr>
              <a:t>) </a:t>
            </a:r>
            <a:r>
              <a:rPr lang="en-US" sz="2000" i="1" dirty="0">
                <a:solidFill>
                  <a:schemeClr val="bg1"/>
                </a:solidFill>
              </a:rPr>
              <a:t>Defragmentation</a:t>
            </a:r>
            <a:r>
              <a:rPr lang="en-US" sz="2000" dirty="0">
                <a:solidFill>
                  <a:schemeClr val="bg1"/>
                </a:solidFill>
              </a:rPr>
              <a:t> [Online]. Available from: </a:t>
            </a:r>
            <a:r>
              <a:rPr lang="en-US" sz="2000" u="sng" dirty="0">
                <a:solidFill>
                  <a:schemeClr val="bg1"/>
                </a:solidFill>
                <a:hlinkClick r:id="rId4"/>
              </a:rPr>
              <a:t>http://searchwindowsserver.techtarget.com/definition/defragmentation</a:t>
            </a:r>
            <a:r>
              <a:rPr lang="en-US" sz="2000" dirty="0">
                <a:solidFill>
                  <a:schemeClr val="bg1"/>
                </a:solidFill>
              </a:rPr>
              <a:t> [Accessed 27 December 2015].</a:t>
            </a:r>
          </a:p>
          <a:p>
            <a:r>
              <a:rPr lang="en-US" sz="2000" dirty="0">
                <a:solidFill>
                  <a:schemeClr val="bg1"/>
                </a:solidFill>
              </a:rPr>
              <a:t>Wikipedia. (</a:t>
            </a:r>
            <a:r>
              <a:rPr lang="en-US" sz="2000" dirty="0" err="1">
                <a:solidFill>
                  <a:schemeClr val="bg1"/>
                </a:solidFill>
              </a:rPr>
              <a:t>n.d.</a:t>
            </a:r>
            <a:r>
              <a:rPr lang="en-US" sz="2000" dirty="0">
                <a:solidFill>
                  <a:schemeClr val="bg1"/>
                </a:solidFill>
              </a:rPr>
              <a:t>) </a:t>
            </a:r>
            <a:r>
              <a:rPr lang="en-US" sz="2000" i="1" dirty="0" err="1">
                <a:solidFill>
                  <a:schemeClr val="bg1"/>
                </a:solidFill>
              </a:rPr>
              <a:t>Defraggler</a:t>
            </a:r>
            <a:r>
              <a:rPr lang="en-US" sz="2000" dirty="0">
                <a:solidFill>
                  <a:schemeClr val="bg1"/>
                </a:solidFill>
              </a:rPr>
              <a:t> [Online]. Available from: </a:t>
            </a:r>
            <a:r>
              <a:rPr lang="en-US" sz="2000" u="sng" dirty="0">
                <a:solidFill>
                  <a:schemeClr val="bg1"/>
                </a:solidFill>
                <a:hlinkClick r:id="rId5"/>
              </a:rPr>
              <a:t>https://en.wikipedia.org/wiki/Defraggler</a:t>
            </a:r>
            <a:r>
              <a:rPr lang="en-US" sz="2000" dirty="0">
                <a:solidFill>
                  <a:schemeClr val="bg1"/>
                </a:solidFill>
              </a:rPr>
              <a:t> [Accessed 27 December 2015].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2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730791" y="533400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Agendas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-28483"/>
            <a:ext cx="1357946" cy="1771649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>
            <a:hlinkClick r:id="" action="ppaction://hlinkshowjump?jump=firstslide"/>
          </p:cNvPr>
          <p:cNvSpPr/>
          <p:nvPr/>
        </p:nvSpPr>
        <p:spPr>
          <a:xfrm>
            <a:off x="310196" y="1104790"/>
            <a:ext cx="1028701" cy="35262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pic>
        <p:nvPicPr>
          <p:cNvPr id="7" name="Picture 11" descr="C:\Users\home\Downloads\p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5000" y="1668482"/>
            <a:ext cx="6400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 Introduction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Installation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Features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Quiz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Appendix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98265" y="457200"/>
            <a:ext cx="21126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6047" y="-42817"/>
            <a:ext cx="1317713" cy="1485901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ounded Rectangle 11">
            <a:hlinkClick r:id="" action="ppaction://hlinkshowjump?jump=firstslide"/>
          </p:cNvPr>
          <p:cNvSpPr/>
          <p:nvPr/>
        </p:nvSpPr>
        <p:spPr>
          <a:xfrm>
            <a:off x="272094" y="914400"/>
            <a:ext cx="1045617" cy="3429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Home</a:t>
            </a:r>
            <a:endParaRPr lang="en-US" sz="1350" dirty="0"/>
          </a:p>
        </p:txBody>
      </p:sp>
      <p:sp>
        <p:nvSpPr>
          <p:cNvPr id="4" name="Right Arrow 3"/>
          <p:cNvSpPr/>
          <p:nvPr/>
        </p:nvSpPr>
        <p:spPr>
          <a:xfrm>
            <a:off x="7724321" y="5657850"/>
            <a:ext cx="352879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Left Arrow 4"/>
          <p:cNvSpPr/>
          <p:nvPr/>
        </p:nvSpPr>
        <p:spPr>
          <a:xfrm>
            <a:off x="7219948" y="5657850"/>
            <a:ext cx="388620" cy="285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" name="Group 7"/>
          <p:cNvGrpSpPr/>
          <p:nvPr/>
        </p:nvGrpSpPr>
        <p:grpSpPr>
          <a:xfrm>
            <a:off x="1695903" y="1237120"/>
            <a:ext cx="6400800" cy="2371164"/>
            <a:chOff x="1905000" y="1343512"/>
            <a:chExt cx="6400800" cy="2371164"/>
          </a:xfrm>
        </p:grpSpPr>
        <p:sp>
          <p:nvSpPr>
            <p:cNvPr id="2" name="TextBox 1"/>
            <p:cNvSpPr txBox="1"/>
            <p:nvPr/>
          </p:nvSpPr>
          <p:spPr>
            <a:xfrm>
              <a:off x="1927382" y="1752600"/>
              <a:ext cx="6378418" cy="196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Defraggler is a small but powerful utility made for Windows. It is a software developed by Piriform. It lets you defrag hard drives on the system. It defrags the hard dives by defragmentation method. Defragmentation is a process of locating and re arranging the fragmented files. Defraggler speeds up the computer by placing all the parts of a file on the same section of the hard drive. </a:t>
              </a:r>
            </a:p>
            <a:p>
              <a:endParaRPr lang="en-US" sz="135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05000" y="1343512"/>
              <a:ext cx="2597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What is Defraggler?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76400" y="1230868"/>
            <a:ext cx="6400800" cy="5169932"/>
            <a:chOff x="2238668" y="1125527"/>
            <a:chExt cx="6400800" cy="5169932"/>
          </a:xfrm>
        </p:grpSpPr>
        <p:sp>
          <p:nvSpPr>
            <p:cNvPr id="15" name="TextBox 14"/>
            <p:cNvSpPr txBox="1"/>
            <p:nvPr/>
          </p:nvSpPr>
          <p:spPr>
            <a:xfrm>
              <a:off x="2261050" y="1563394"/>
              <a:ext cx="6378418" cy="4732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Defraggler can:</a:t>
              </a:r>
              <a:endParaRPr lang="en-US" dirty="0">
                <a:solidFill>
                  <a:schemeClr val="bg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Clean up your hard drive by defragging it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Defrag an entire drive, a folder, or one or more individual files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Defragment the </a:t>
              </a:r>
              <a:r>
                <a:rPr lang="en-US" dirty="0" err="1" smtClean="0">
                  <a:solidFill>
                    <a:schemeClr val="bg1"/>
                  </a:solidFill>
                </a:rPr>
                <a:t>freespace</a:t>
              </a:r>
              <a:r>
                <a:rPr lang="en-US" dirty="0" smtClean="0">
                  <a:solidFill>
                    <a:schemeClr val="bg1"/>
                  </a:solidFill>
                </a:rPr>
                <a:t> on your drive by gathering all the free areas into a single large </a:t>
              </a:r>
              <a:r>
                <a:rPr lang="en-US" dirty="0" err="1" smtClean="0">
                  <a:solidFill>
                    <a:schemeClr val="bg1"/>
                  </a:solidFill>
                </a:rPr>
                <a:t>freespace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Speed up your PC by placing pieces of files together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Run from a USB drive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Defragment drives sequentially (ctrl click the drives and press Defrag)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Defragment RAID drives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/>
              </a:r>
              <a:br>
                <a:rPr lang="en-US" b="1" dirty="0" smtClean="0">
                  <a:solidFill>
                    <a:schemeClr val="bg1"/>
                  </a:solidFill>
                </a:rPr>
              </a:br>
              <a:r>
                <a:rPr lang="en-US" b="1" dirty="0" smtClean="0">
                  <a:solidFill>
                    <a:schemeClr val="bg1"/>
                  </a:solidFill>
                </a:rPr>
                <a:t>Defraggler can't: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Defraggler </a:t>
              </a:r>
              <a:r>
                <a:rPr lang="en-US" dirty="0">
                  <a:solidFill>
                    <a:schemeClr val="bg1"/>
                  </a:solidFill>
                </a:rPr>
                <a:t>can't defragment multiple drives at once</a:t>
              </a:r>
              <a:r>
                <a:rPr lang="en-US" dirty="0" smtClean="0">
                  <a:solidFill>
                    <a:schemeClr val="bg1"/>
                  </a:solidFill>
                </a:rPr>
                <a:t>.</a:t>
              </a:r>
            </a:p>
            <a:p>
              <a:pPr lvl="0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 once.</a:t>
              </a: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cs typeface="Arial" panose="020B0604020202020204" pitchFamily="34" charset="0"/>
                </a:rPr>
                <a:t>Defraggler does not currently support Mac OS X or Linux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</a:endParaRPr>
            </a:p>
            <a:p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38668" y="1125527"/>
              <a:ext cx="2597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What is </a:t>
              </a:r>
              <a:r>
                <a:rPr lang="en-US" b="1" dirty="0" smtClean="0">
                  <a:solidFill>
                    <a:schemeClr val="bg1"/>
                  </a:solidFill>
                </a:rPr>
                <a:t>can it do?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1" descr="C:\Users\home\Downloads\pp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>
            <a:hlinkClick r:id="rId4" action="ppaction://hlinksldjump"/>
          </p:cNvPr>
          <p:cNvSpPr/>
          <p:nvPr/>
        </p:nvSpPr>
        <p:spPr>
          <a:xfrm>
            <a:off x="8096703" y="5658666"/>
            <a:ext cx="352879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2221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-76200"/>
            <a:ext cx="1300796" cy="1664713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429000" y="533400"/>
            <a:ext cx="19800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Installation</a:t>
            </a:r>
          </a:p>
        </p:txBody>
      </p:sp>
      <p:sp>
        <p:nvSpPr>
          <p:cNvPr id="18" name="Rounded Rectangle 17">
            <a:hlinkClick r:id="" action="ppaction://hlinkshowjump?jump=firstslide"/>
          </p:cNvPr>
          <p:cNvSpPr/>
          <p:nvPr/>
        </p:nvSpPr>
        <p:spPr>
          <a:xfrm>
            <a:off x="317023" y="999924"/>
            <a:ext cx="971550" cy="29547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</a:t>
            </a:r>
          </a:p>
        </p:txBody>
      </p:sp>
      <p:pic>
        <p:nvPicPr>
          <p:cNvPr id="5" name="Picture 11" descr="C:\Users\home\Downloads\p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539240" y="1371600"/>
            <a:ext cx="7010400" cy="3886200"/>
            <a:chOff x="1600200" y="1371600"/>
            <a:chExt cx="7010400" cy="3886200"/>
          </a:xfrm>
        </p:grpSpPr>
        <p:sp>
          <p:nvSpPr>
            <p:cNvPr id="2" name="TextBox 1"/>
            <p:cNvSpPr txBox="1"/>
            <p:nvPr/>
          </p:nvSpPr>
          <p:spPr>
            <a:xfrm>
              <a:off x="1600200" y="1371600"/>
              <a:ext cx="69342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System Requirements:</a:t>
              </a:r>
              <a:endParaRPr lang="en-US" b="1" dirty="0" smtClean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Defraggler will run on any PC running Microsoft Windows XP or later. 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76400" y="2000577"/>
              <a:ext cx="6934200" cy="272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Windows 8 (all editions, including 64-bit)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Windows 7 (all editions, including 64-bit)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Windows Vista (all editions, including 64-bit)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Windows XP (Home, Professional, Media Center, Tablet Edition, 64-bit)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Windows 2003 and 2008 Server (all editions)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Defraggler </a:t>
              </a:r>
              <a:r>
                <a:rPr lang="en-US" dirty="0">
                  <a:solidFill>
                    <a:schemeClr val="bg1"/>
                  </a:solidFill>
                </a:rPr>
                <a:t>is a small, efficient program, so there are no minimum memory or hard drive requirements</a:t>
              </a:r>
              <a:r>
                <a:rPr lang="en-US" dirty="0" smtClean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76400" y="4888468"/>
              <a:ext cx="556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Defraggler does not currently support Mac OS X or Linux.</a:t>
              </a:r>
            </a:p>
          </p:txBody>
        </p:sp>
      </p:grpSp>
      <p:sp>
        <p:nvSpPr>
          <p:cNvPr id="11" name="Left Arrow 10"/>
          <p:cNvSpPr/>
          <p:nvPr/>
        </p:nvSpPr>
        <p:spPr>
          <a:xfrm>
            <a:off x="7219948" y="5657850"/>
            <a:ext cx="388620" cy="285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ight Arrow 11">
            <a:hlinkClick r:id="rId3" action="ppaction://hlinksldjump"/>
          </p:cNvPr>
          <p:cNvSpPr/>
          <p:nvPr/>
        </p:nvSpPr>
        <p:spPr>
          <a:xfrm>
            <a:off x="7722144" y="5657850"/>
            <a:ext cx="352879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3" name="Group 12"/>
          <p:cNvGrpSpPr/>
          <p:nvPr/>
        </p:nvGrpSpPr>
        <p:grpSpPr>
          <a:xfrm>
            <a:off x="1539240" y="1371600"/>
            <a:ext cx="7010400" cy="2819400"/>
            <a:chOff x="1600200" y="1371600"/>
            <a:chExt cx="7010400" cy="2819400"/>
          </a:xfrm>
        </p:grpSpPr>
        <p:sp>
          <p:nvSpPr>
            <p:cNvPr id="14" name="TextBox 13"/>
            <p:cNvSpPr txBox="1"/>
            <p:nvPr/>
          </p:nvSpPr>
          <p:spPr>
            <a:xfrm>
              <a:off x="1600200" y="1371600"/>
              <a:ext cx="69342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</a:rPr>
                <a:t>Installation process:</a:t>
              </a:r>
              <a:endParaRPr lang="en-US" b="1" dirty="0" smtClean="0">
                <a:solidFill>
                  <a:schemeClr val="bg1"/>
                </a:solidFill>
              </a:endParaRPr>
            </a:p>
            <a:p>
              <a:r>
                <a:rPr lang="en-US" dirty="0" smtClean="0">
                  <a:solidFill>
                    <a:schemeClr val="bg1"/>
                  </a:solidFill>
                </a:rPr>
                <a:t>You can easily download Defraggler  from piriform</a:t>
              </a:r>
              <a:r>
                <a:rPr lang="en-US" dirty="0">
                  <a:solidFill>
                    <a:schemeClr val="bg1"/>
                  </a:solidFill>
                </a:rPr>
                <a:t>. 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76400" y="2298174"/>
              <a:ext cx="6934200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Go to the </a:t>
              </a:r>
              <a:r>
                <a:rPr lang="en-US" dirty="0" err="1" smtClean="0">
                  <a:solidFill>
                    <a:schemeClr val="bg1"/>
                  </a:solidFill>
                </a:rPr>
                <a:t>the</a:t>
              </a:r>
              <a:r>
                <a:rPr lang="en-US" dirty="0" smtClean="0">
                  <a:solidFill>
                    <a:schemeClr val="bg1"/>
                  </a:solidFill>
                </a:rPr>
                <a:t> website of </a:t>
              </a:r>
              <a:r>
                <a:rPr lang="en-US" dirty="0" err="1" smtClean="0">
                  <a:solidFill>
                    <a:schemeClr val="bg1"/>
                  </a:solidFill>
                </a:rPr>
                <a:t>piriform</a:t>
              </a:r>
              <a:r>
                <a:rPr lang="en-US" dirty="0" smtClean="0">
                  <a:solidFill>
                    <a:schemeClr val="bg1"/>
                  </a:solidFill>
                </a:rPr>
                <a:t> or click the below link.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</a:rPr>
                <a:t>    </a:t>
              </a:r>
              <a:r>
                <a:rPr lang="en-US" dirty="0" smtClean="0">
                  <a:solidFill>
                    <a:schemeClr val="bg1"/>
                  </a:solidFill>
                  <a:hlinkClick r:id="rId4"/>
                </a:rPr>
                <a:t>http</a:t>
              </a:r>
              <a:r>
                <a:rPr lang="en-US" dirty="0">
                  <a:solidFill>
                    <a:schemeClr val="bg1"/>
                  </a:solidFill>
                  <a:hlinkClick r:id="rId4"/>
                </a:rPr>
                <a:t>://</a:t>
              </a:r>
              <a:r>
                <a:rPr lang="en-US" dirty="0" smtClean="0">
                  <a:solidFill>
                    <a:schemeClr val="bg1"/>
                  </a:solidFill>
                  <a:hlinkClick r:id="rId4"/>
                </a:rPr>
                <a:t>www.piriform.com/defraggler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Free download the latest version of </a:t>
              </a:r>
              <a:r>
                <a:rPr lang="en-US" dirty="0">
                  <a:solidFill>
                    <a:schemeClr val="bg1"/>
                  </a:solidFill>
                </a:rPr>
                <a:t>D</a:t>
              </a:r>
              <a:r>
                <a:rPr lang="en-US" dirty="0" smtClean="0">
                  <a:solidFill>
                    <a:schemeClr val="bg1"/>
                  </a:solidFill>
                </a:rPr>
                <a:t>efraggler.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You could also download professional Defraggler by paying.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 smtClean="0">
                  <a:solidFill>
                    <a:schemeClr val="bg1"/>
                  </a:solidFill>
                </a:rPr>
                <a:t>Install it in your pc or laptop.</a:t>
              </a:r>
            </a:p>
          </p:txBody>
        </p:sp>
      </p:grpSp>
      <p:sp>
        <p:nvSpPr>
          <p:cNvPr id="16" name="Right Arrow 15">
            <a:hlinkClick r:id="rId5" action="ppaction://hlinksldjump"/>
          </p:cNvPr>
          <p:cNvSpPr/>
          <p:nvPr/>
        </p:nvSpPr>
        <p:spPr>
          <a:xfrm>
            <a:off x="8075023" y="5645604"/>
            <a:ext cx="352879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819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276" y="-76200"/>
            <a:ext cx="1300796" cy="7086600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566158" y="533400"/>
            <a:ext cx="161544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18" name="Rounded Rectangle 17">
            <a:hlinkClick r:id="" action="ppaction://hlinkshowjump?jump=firstslide"/>
          </p:cNvPr>
          <p:cNvSpPr/>
          <p:nvPr/>
        </p:nvSpPr>
        <p:spPr>
          <a:xfrm>
            <a:off x="342901" y="1933375"/>
            <a:ext cx="971551" cy="29547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sp>
        <p:nvSpPr>
          <p:cNvPr id="8" name="Rounded Rectangle 7">
            <a:hlinkClick r:id="rId2" action="ppaction://hlinksldjump"/>
          </p:cNvPr>
          <p:cNvSpPr/>
          <p:nvPr/>
        </p:nvSpPr>
        <p:spPr>
          <a:xfrm>
            <a:off x="342901" y="3755841"/>
            <a:ext cx="971551" cy="30181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Tutorial</a:t>
            </a:r>
            <a:endParaRPr lang="en-US" sz="1350" dirty="0"/>
          </a:p>
        </p:txBody>
      </p:sp>
      <p:sp>
        <p:nvSpPr>
          <p:cNvPr id="11" name="Rounded Rectangle 10">
            <a:hlinkClick r:id="rId3" action="ppaction://hlinksldjump"/>
          </p:cNvPr>
          <p:cNvSpPr/>
          <p:nvPr/>
        </p:nvSpPr>
        <p:spPr>
          <a:xfrm>
            <a:off x="342901" y="3135980"/>
            <a:ext cx="971551" cy="2930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Advanced</a:t>
            </a:r>
            <a:endParaRPr lang="en-US" sz="1350" dirty="0"/>
          </a:p>
        </p:txBody>
      </p:sp>
      <p:sp>
        <p:nvSpPr>
          <p:cNvPr id="12" name="Rounded Rectangle 11">
            <a:hlinkClick r:id="rId4" action="ppaction://hlinksldjump"/>
          </p:cNvPr>
          <p:cNvSpPr/>
          <p:nvPr/>
        </p:nvSpPr>
        <p:spPr>
          <a:xfrm>
            <a:off x="342901" y="2539179"/>
            <a:ext cx="971551" cy="3183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Basics</a:t>
            </a:r>
            <a:endParaRPr lang="en-US" sz="1350" dirty="0"/>
          </a:p>
        </p:txBody>
      </p:sp>
      <p:pic>
        <p:nvPicPr>
          <p:cNvPr id="19" name="Picture 11" descr="C:\Users\home\Downloads\pp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034543" y="1295400"/>
            <a:ext cx="6118857" cy="5197455"/>
            <a:chOff x="1981200" y="1295400"/>
            <a:chExt cx="6118857" cy="5197455"/>
          </a:xfrm>
        </p:grpSpPr>
        <p:graphicFrame>
          <p:nvGraphicFramePr>
            <p:cNvPr id="14" name="Diagram 13"/>
            <p:cNvGraphicFramePr/>
            <p:nvPr>
              <p:extLst>
                <p:ext uri="{D42A27DB-BD31-4B8C-83A1-F6EECF244321}">
                  <p14:modId xmlns:p14="http://schemas.microsoft.com/office/powerpoint/2010/main" val="1469771102"/>
                </p:ext>
              </p:extLst>
            </p:nvPr>
          </p:nvGraphicFramePr>
          <p:xfrm>
            <a:off x="1981200" y="1295400"/>
            <a:ext cx="6118857" cy="519745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15" name="Picture 3" descr="C:\Users\home\Downloads\defraggler_2.03.282_1_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718" y="3015393"/>
              <a:ext cx="2038968" cy="1359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Users\home\Downloads\giphy (1).gif"/>
            <p:cNvPicPr>
              <a:picLocks noChangeAspect="1" noChangeArrowheads="1" noCrop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3161975"/>
              <a:ext cx="674405" cy="674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07545133"/>
              </p:ext>
            </p:extLst>
          </p:nvPr>
        </p:nvGraphicFramePr>
        <p:xfrm>
          <a:off x="1371600" y="1752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extBox 1">
            <a:hlinkClick r:id="rId18" action="ppaction://hlinksldjump"/>
          </p:cNvPr>
          <p:cNvSpPr txBox="1"/>
          <p:nvPr/>
        </p:nvSpPr>
        <p:spPr>
          <a:xfrm>
            <a:off x="2286000" y="3594258"/>
            <a:ext cx="11299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Scheduling</a:t>
            </a:r>
          </a:p>
          <a:p>
            <a:pPr algn="ctr"/>
            <a:r>
              <a:rPr lang="en-US" sz="1500" dirty="0" err="1" smtClean="0"/>
              <a:t>Defraggler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7913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D9205D-CFAD-49B2-A728-E837BCA8B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984044-BA53-47D9-8719-4DDC11372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3F7C7F1-EB51-41D5-8EC3-3E43FEA03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0ED337-3D85-4C8A-A3F7-73C3A0A9EF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2A3222-56BF-4EC7-BFA7-9C798C61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2D61EF-1E07-4A9A-BDC8-D04CB6DA5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333182-DCB4-4389-BE3C-89AD657C3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AA8D54-83D8-4B57-9002-0EC489F75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CD681A-A961-49D7-B380-8D66F1226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7">
                                            <p:graphicEl>
                                              <a:dgm id="{3AD9205D-CFAD-49B2-A728-E837BCA8B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3AD9205D-CFAD-49B2-A728-E837BCA8B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3AD9205D-CFAD-49B2-A728-E837BCA8B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3AD9205D-CFAD-49B2-A728-E837BCA8B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7">
                                            <p:graphicEl>
                                              <a:dgm id="{3D984044-BA53-47D9-8719-4DDC11372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3D984044-BA53-47D9-8719-4DDC11372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3D984044-BA53-47D9-8719-4DDC11372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graphicEl>
                                              <a:dgm id="{3D984044-BA53-47D9-8719-4DDC11372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7">
                                            <p:graphicEl>
                                              <a:dgm id="{D3F7C7F1-EB51-41D5-8EC3-3E43FEA03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D3F7C7F1-EB51-41D5-8EC3-3E43FEA03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D3F7C7F1-EB51-41D5-8EC3-3E43FEA03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graphicEl>
                                              <a:dgm id="{D3F7C7F1-EB51-41D5-8EC3-3E43FEA03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7">
                                            <p:graphicEl>
                                              <a:dgm id="{CC0ED337-3D85-4C8A-A3F7-73C3A0A9EF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7">
                                            <p:graphicEl>
                                              <a:dgm id="{CC0ED337-3D85-4C8A-A3F7-73C3A0A9EF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graphicEl>
                                              <a:dgm id="{CC0ED337-3D85-4C8A-A3F7-73C3A0A9EF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graphicEl>
                                              <a:dgm id="{CC0ED337-3D85-4C8A-A3F7-73C3A0A9EF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7">
                                            <p:graphicEl>
                                              <a:dgm id="{592A3222-56BF-4EC7-BFA7-9C798C61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7">
                                            <p:graphicEl>
                                              <a:dgm id="{592A3222-56BF-4EC7-BFA7-9C798C61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7">
                                            <p:graphicEl>
                                              <a:dgm id="{592A3222-56BF-4EC7-BFA7-9C798C61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">
                                            <p:graphicEl>
                                              <a:dgm id="{592A3222-56BF-4EC7-BFA7-9C798C61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7">
                                            <p:graphicEl>
                                              <a:dgm id="{D82D61EF-1E07-4A9A-BDC8-D04CB6DA5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7">
                                            <p:graphicEl>
                                              <a:dgm id="{D82D61EF-1E07-4A9A-BDC8-D04CB6DA5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7">
                                            <p:graphicEl>
                                              <a:dgm id="{D82D61EF-1E07-4A9A-BDC8-D04CB6DA5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7">
                                            <p:graphicEl>
                                              <a:dgm id="{D82D61EF-1E07-4A9A-BDC8-D04CB6DA5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7">
                                            <p:graphicEl>
                                              <a:dgm id="{E2333182-DCB4-4389-BE3C-89AD657C3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7">
                                            <p:graphicEl>
                                              <a:dgm id="{E2333182-DCB4-4389-BE3C-89AD657C3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7">
                                            <p:graphicEl>
                                              <a:dgm id="{E2333182-DCB4-4389-BE3C-89AD657C3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">
                                            <p:graphicEl>
                                              <a:dgm id="{E2333182-DCB4-4389-BE3C-89AD657C3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500" fill="hold"/>
                                        <p:tgtEl>
                                          <p:spTgt spid="7">
                                            <p:graphicEl>
                                              <a:dgm id="{87AA8D54-83D8-4B57-9002-0EC489F75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7">
                                            <p:graphicEl>
                                              <a:dgm id="{87AA8D54-83D8-4B57-9002-0EC489F75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7">
                                            <p:graphicEl>
                                              <a:dgm id="{87AA8D54-83D8-4B57-9002-0EC489F75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">
                                            <p:graphicEl>
                                              <a:dgm id="{87AA8D54-83D8-4B57-9002-0EC489F75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3" dur="500" fill="hold"/>
                                        <p:tgtEl>
                                          <p:spTgt spid="7">
                                            <p:graphicEl>
                                              <a:dgm id="{98CD681A-A961-49D7-B380-8D66F1226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7">
                                            <p:graphicEl>
                                              <a:dgm id="{98CD681A-A961-49D7-B380-8D66F1226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7">
                                            <p:graphicEl>
                                              <a:dgm id="{98CD681A-A961-49D7-B380-8D66F1226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">
                                            <p:graphicEl>
                                              <a:dgm id="{98CD681A-A961-49D7-B380-8D66F1226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D9205D-CFAD-49B2-A728-E837BCA8B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984044-BA53-47D9-8719-4DDC11372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3F7C7F1-EB51-41D5-8EC3-3E43FEA03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0ED337-3D85-4C8A-A3F7-73C3A0A9EF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2A3222-56BF-4EC7-BFA7-9C798C61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2D61EF-1E07-4A9A-BDC8-D04CB6DA5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333182-DCB4-4389-BE3C-89AD657C3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AA8D54-83D8-4B57-9002-0EC489F75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CD681A-A961-49D7-B380-8D66F1226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/>
        </p:bldSub>
      </p:bldGraphic>
      <p:bldGraphic spid="7" grpId="1">
        <p:bldSub>
          <a:bldDgm/>
        </p:bldSub>
      </p:bldGraphic>
      <p:bldGraphic spid="7" grpId="2" uiExpand="1">
        <p:bldSub>
          <a:bldDgm/>
        </p:bldSub>
      </p:bldGraphic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2" y="-76200"/>
            <a:ext cx="1314449" cy="7010400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2403646" y="457200"/>
            <a:ext cx="53678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Analyzing and defragmenting </a:t>
            </a:r>
          </a:p>
          <a:p>
            <a:pPr algn="ctr"/>
            <a:r>
              <a:rPr lang="en-US" sz="3300" dirty="0">
                <a:solidFill>
                  <a:schemeClr val="bg1"/>
                </a:solidFill>
              </a:rPr>
              <a:t>a</a:t>
            </a:r>
            <a:r>
              <a:rPr lang="en-US" sz="3300" dirty="0" smtClean="0">
                <a:solidFill>
                  <a:schemeClr val="bg1"/>
                </a:solidFill>
              </a:rPr>
              <a:t> drive</a:t>
            </a: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hlinkClick r:id="" action="ppaction://hlinkshowjump?jump=firstslide"/>
          </p:cNvPr>
          <p:cNvSpPr/>
          <p:nvPr/>
        </p:nvSpPr>
        <p:spPr>
          <a:xfrm>
            <a:off x="285751" y="1876225"/>
            <a:ext cx="971551" cy="29547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299662" y="2971801"/>
            <a:ext cx="957638" cy="2857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Tutorial</a:t>
            </a:r>
            <a:endParaRPr lang="en-US" sz="1350" dirty="0"/>
          </a:p>
        </p:txBody>
      </p:sp>
      <p:sp>
        <p:nvSpPr>
          <p:cNvPr id="12" name="Rounded Rectangle 11">
            <a:hlinkClick r:id="rId3" action="ppaction://hlinksldjump"/>
          </p:cNvPr>
          <p:cNvSpPr/>
          <p:nvPr/>
        </p:nvSpPr>
        <p:spPr>
          <a:xfrm>
            <a:off x="285751" y="2435303"/>
            <a:ext cx="971551" cy="30789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Features</a:t>
            </a:r>
          </a:p>
        </p:txBody>
      </p:sp>
      <p:pic>
        <p:nvPicPr>
          <p:cNvPr id="9" name="Picture 11" descr="C:\Users\home\Downloads\pp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442660" y="2171700"/>
            <a:ext cx="4043740" cy="57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"/>
          <a:stretch/>
        </p:blipFill>
        <p:spPr>
          <a:xfrm>
            <a:off x="1430602" y="1730683"/>
            <a:ext cx="7696200" cy="50998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66251" y="1685835"/>
            <a:ext cx="2939828" cy="120032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select the drive you want to analyze at the top of the window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1867079" y="1228635"/>
            <a:ext cx="1143000" cy="838200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Select either drive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7800" y="2223674"/>
            <a:ext cx="1288460" cy="277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Oval Callout 24"/>
          <p:cNvSpPr/>
          <p:nvPr/>
        </p:nvSpPr>
        <p:spPr>
          <a:xfrm>
            <a:off x="1905000" y="2743200"/>
            <a:ext cx="1143000" cy="838200"/>
          </a:xfrm>
          <a:prstGeom prst="wedgeEllipseCallout">
            <a:avLst>
              <a:gd name="adj1" fmla="val -15119"/>
              <a:gd name="adj2" fmla="val -6840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Click here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29" y="1600200"/>
            <a:ext cx="7686268" cy="51587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204614" y="1991014"/>
            <a:ext cx="2939386" cy="947113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Step 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Click the 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Analyze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 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17826" y="6182508"/>
            <a:ext cx="691974" cy="446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456575" y="1676400"/>
            <a:ext cx="7687425" cy="5029200"/>
            <a:chOff x="1456575" y="1828800"/>
            <a:chExt cx="7687425" cy="50292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75" y="1828800"/>
              <a:ext cx="7687425" cy="50292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859064" y="4114800"/>
              <a:ext cx="2208736" cy="203132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 smtClean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Defraggler 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displays the results in graphical format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and as text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.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     Click here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8229600" y="5638800"/>
            <a:ext cx="35427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25" y="1650148"/>
            <a:ext cx="7801275" cy="520785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859064" y="3733800"/>
            <a:ext cx="2208736" cy="175432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</a:t>
            </a:r>
            <a:r>
              <a:rPr lang="en-US" dirty="0" err="1">
                <a:solidFill>
                  <a:schemeClr val="bg1"/>
                </a:solidFill>
              </a:rPr>
              <a:t>Defraggler</a:t>
            </a:r>
            <a:r>
              <a:rPr lang="en-US" dirty="0">
                <a:solidFill>
                  <a:schemeClr val="bg1"/>
                </a:solidFill>
              </a:rPr>
              <a:t>, select the drive you want to defragment at the top of the window. 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78674" y="2133600"/>
            <a:ext cx="790875" cy="540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Oval Callout 38"/>
          <p:cNvSpPr/>
          <p:nvPr/>
        </p:nvSpPr>
        <p:spPr>
          <a:xfrm>
            <a:off x="1676400" y="1143000"/>
            <a:ext cx="1273889" cy="854837"/>
          </a:xfrm>
          <a:prstGeom prst="wedgeEllipseCallou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here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19960"/>
            <a:ext cx="7715249" cy="52380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657238" y="3563699"/>
            <a:ext cx="2429611" cy="2585323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</a:t>
            </a:r>
            <a:r>
              <a:rPr lang="en-US" dirty="0">
                <a:solidFill>
                  <a:schemeClr val="bg1"/>
                </a:solidFill>
              </a:rPr>
              <a:t>2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lick </a:t>
            </a:r>
            <a:r>
              <a:rPr lang="en-US" dirty="0">
                <a:solidFill>
                  <a:schemeClr val="bg1"/>
                </a:solidFill>
              </a:rPr>
              <a:t>the </a:t>
            </a:r>
            <a:r>
              <a:rPr lang="en-US" b="1" dirty="0">
                <a:solidFill>
                  <a:schemeClr val="bg1"/>
                </a:solidFill>
              </a:rPr>
              <a:t>Defrag</a:t>
            </a:r>
            <a:r>
              <a:rPr lang="en-US" dirty="0">
                <a:solidFill>
                  <a:schemeClr val="bg1"/>
                </a:solidFill>
              </a:rPr>
              <a:t> button. Or, to run a quick defrag, click the down-arrow on the </a:t>
            </a:r>
            <a:r>
              <a:rPr lang="en-US" b="1" dirty="0">
                <a:solidFill>
                  <a:schemeClr val="bg1"/>
                </a:solidFill>
              </a:rPr>
              <a:t>Defrag</a:t>
            </a:r>
            <a:r>
              <a:rPr lang="en-US" dirty="0">
                <a:solidFill>
                  <a:schemeClr val="bg1"/>
                </a:solidFill>
              </a:rPr>
              <a:t> button, and then click </a:t>
            </a:r>
            <a:r>
              <a:rPr lang="en-US" b="1" dirty="0">
                <a:solidFill>
                  <a:schemeClr val="bg1"/>
                </a:solidFill>
              </a:rPr>
              <a:t>Quick </a:t>
            </a:r>
            <a:r>
              <a:rPr lang="en-US" b="1" dirty="0" smtClean="0">
                <a:solidFill>
                  <a:schemeClr val="bg1"/>
                </a:solidFill>
              </a:rPr>
              <a:t>Defrag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85306" y="6105884"/>
            <a:ext cx="829818" cy="314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Oval Callout 42"/>
          <p:cNvSpPr/>
          <p:nvPr/>
        </p:nvSpPr>
        <p:spPr>
          <a:xfrm>
            <a:off x="2511617" y="5082222"/>
            <a:ext cx="1273889" cy="854837"/>
          </a:xfrm>
          <a:prstGeom prst="wedgeEllipseCallou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here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91" y="1626492"/>
            <a:ext cx="7752026" cy="52380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990717" y="2785221"/>
            <a:ext cx="3047999" cy="20313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3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Defraggler</a:t>
            </a:r>
            <a:r>
              <a:rPr lang="en-US" dirty="0">
                <a:solidFill>
                  <a:schemeClr val="bg1"/>
                </a:solidFill>
              </a:rPr>
              <a:t> defragments the selected drive. You can pause or stop the process at any time using the </a:t>
            </a:r>
            <a:r>
              <a:rPr lang="en-US" b="1" dirty="0">
                <a:solidFill>
                  <a:schemeClr val="bg1"/>
                </a:solidFill>
              </a:rPr>
              <a:t>Pause</a:t>
            </a:r>
            <a:r>
              <a:rPr lang="en-US" dirty="0">
                <a:solidFill>
                  <a:schemeClr val="bg1"/>
                </a:solidFill>
              </a:rPr>
              <a:t> and </a:t>
            </a:r>
            <a:r>
              <a:rPr lang="en-US" b="1" dirty="0">
                <a:solidFill>
                  <a:schemeClr val="bg1"/>
                </a:solidFill>
              </a:rPr>
              <a:t>Stop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smtClean="0">
                <a:solidFill>
                  <a:schemeClr val="bg1"/>
                </a:solidFill>
              </a:rPr>
              <a:t>buttons.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               Click here</a:t>
            </a:r>
          </a:p>
        </p:txBody>
      </p:sp>
      <p:sp>
        <p:nvSpPr>
          <p:cNvPr id="46" name="Right Arrow 45"/>
          <p:cNvSpPr/>
          <p:nvPr/>
        </p:nvSpPr>
        <p:spPr>
          <a:xfrm>
            <a:off x="8048118" y="4495800"/>
            <a:ext cx="304800" cy="26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4" y="1626492"/>
            <a:ext cx="7765326" cy="523150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306512" y="2057400"/>
            <a:ext cx="2804831" cy="230832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4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Once defragmentation is complete, </a:t>
            </a:r>
            <a:r>
              <a:rPr lang="en-US" dirty="0" err="1">
                <a:solidFill>
                  <a:schemeClr val="bg1"/>
                </a:solidFill>
              </a:rPr>
              <a:t>Defraggler</a:t>
            </a:r>
            <a:r>
              <a:rPr lang="en-US" dirty="0">
                <a:solidFill>
                  <a:schemeClr val="bg1"/>
                </a:solidFill>
              </a:rPr>
              <a:t> will display a list of results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see the results of other drives just change the </a:t>
            </a:r>
            <a:r>
              <a:rPr lang="en-US" dirty="0" smtClean="0">
                <a:solidFill>
                  <a:schemeClr val="bg1"/>
                </a:solidFill>
              </a:rPr>
              <a:t>disk.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Click here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8048118" y="4033559"/>
            <a:ext cx="358617" cy="313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hlinkClick r:id="rId12" action="ppaction://hlinksldjump"/>
          </p:cNvPr>
          <p:cNvSpPr/>
          <p:nvPr/>
        </p:nvSpPr>
        <p:spPr>
          <a:xfrm>
            <a:off x="304800" y="3449139"/>
            <a:ext cx="957638" cy="2857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Advanced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3089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25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" fill="hold">
                      <p:stCondLst>
                        <p:cond delay="0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  <p:bldP spid="19" grpId="1" animBg="1"/>
      <p:bldP spid="11" grpId="0" animBg="1"/>
      <p:bldP spid="11" grpId="1" animBg="1"/>
      <p:bldP spid="25" grpId="0" animBg="1"/>
      <p:bldP spid="25" grpId="1" animBg="1"/>
      <p:bldP spid="31" grpId="0" animBg="1"/>
      <p:bldP spid="31" grpId="1" animBg="1"/>
      <p:bldP spid="28" grpId="0" animBg="1"/>
      <p:bldP spid="28" grpId="1" animBg="1"/>
      <p:bldP spid="14" grpId="0" animBg="1"/>
      <p:bldP spid="14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2" y="-76200"/>
            <a:ext cx="1314449" cy="7010400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ounded Rectangle 17">
            <a:hlinkClick r:id="" action="ppaction://hlinkshowjump?jump=firstslide"/>
          </p:cNvPr>
          <p:cNvSpPr/>
          <p:nvPr/>
        </p:nvSpPr>
        <p:spPr>
          <a:xfrm>
            <a:off x="285751" y="1876225"/>
            <a:ext cx="971551" cy="29547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pic>
        <p:nvPicPr>
          <p:cNvPr id="9" name="Picture 11" descr="C:\Users\home\Downloads\p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403647" y="457200"/>
            <a:ext cx="63593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</a:rPr>
              <a:t>To Search for a file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43000"/>
            <a:ext cx="7715249" cy="57378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57257" y="1161871"/>
            <a:ext cx="2786743" cy="120032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elect </a:t>
            </a:r>
            <a:r>
              <a:rPr lang="en-US" dirty="0">
                <a:solidFill>
                  <a:schemeClr val="bg1"/>
                </a:solidFill>
              </a:rPr>
              <a:t>the drive you want to search in the top window.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47800" y="1700911"/>
            <a:ext cx="609600" cy="491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1600200" y="685800"/>
            <a:ext cx="1273889" cy="854837"/>
          </a:xfrm>
          <a:prstGeom prst="wedgeEllipseCallou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here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1" y="1161871"/>
            <a:ext cx="7715249" cy="56961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57257" y="3433393"/>
            <a:ext cx="2786743" cy="646331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Click the </a:t>
            </a:r>
            <a:r>
              <a:rPr lang="en-US" b="1" dirty="0" smtClean="0">
                <a:solidFill>
                  <a:schemeClr val="bg1"/>
                </a:solidFill>
              </a:rPr>
              <a:t>Search</a:t>
            </a:r>
            <a:r>
              <a:rPr lang="en-US" dirty="0" smtClean="0">
                <a:solidFill>
                  <a:schemeClr val="bg1"/>
                </a:solidFill>
              </a:rPr>
              <a:t> tab.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09800" y="3261098"/>
            <a:ext cx="416365" cy="172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43001"/>
            <a:ext cx="7715249" cy="57149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05304" y="3429000"/>
            <a:ext cx="2612571" cy="147732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3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Select one or more search options, and then click </a:t>
            </a:r>
            <a:r>
              <a:rPr lang="en-US" b="1" dirty="0" smtClean="0">
                <a:solidFill>
                  <a:schemeClr val="bg1"/>
                </a:solidFill>
              </a:rPr>
              <a:t>Search.  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      Click here 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275905" y="4572000"/>
            <a:ext cx="334695" cy="266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03647" y="457200"/>
            <a:ext cx="63593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chemeClr val="bg1"/>
                </a:solidFill>
              </a:rPr>
              <a:t>Scheduling </a:t>
            </a:r>
            <a:r>
              <a:rPr lang="en-US" sz="3300" dirty="0" err="1" smtClean="0">
                <a:solidFill>
                  <a:schemeClr val="bg1"/>
                </a:solidFill>
              </a:rPr>
              <a:t>Defraggler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39" y="1295400"/>
            <a:ext cx="7752261" cy="556710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76401" y="1937815"/>
            <a:ext cx="1295400" cy="172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320245" y="1423798"/>
            <a:ext cx="2786743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elect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Settings</a:t>
            </a:r>
            <a:r>
              <a:rPr lang="en-US" dirty="0">
                <a:solidFill>
                  <a:schemeClr val="bg1"/>
                </a:solidFill>
              </a:rPr>
              <a:t>, and then click the </a:t>
            </a:r>
            <a:r>
              <a:rPr lang="en-US" b="1" dirty="0">
                <a:solidFill>
                  <a:schemeClr val="bg1"/>
                </a:solidFill>
              </a:rPr>
              <a:t>Schedule</a:t>
            </a:r>
            <a:r>
              <a:rPr lang="en-US" dirty="0">
                <a:solidFill>
                  <a:schemeClr val="bg1"/>
                </a:solidFill>
              </a:rPr>
              <a:t> option.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2" y="1371600"/>
            <a:ext cx="7715248" cy="546468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553200" y="1423798"/>
            <a:ext cx="2553788" cy="147732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Select the drive you want to schedule </a:t>
            </a:r>
            <a:r>
              <a:rPr lang="en-US" dirty="0" err="1">
                <a:solidFill>
                  <a:schemeClr val="bg1"/>
                </a:solidFill>
              </a:rPr>
              <a:t>Defraggler</a:t>
            </a:r>
            <a:r>
              <a:rPr lang="en-US" dirty="0">
                <a:solidFill>
                  <a:schemeClr val="bg1"/>
                </a:solidFill>
              </a:rPr>
              <a:t> to defragment 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19600" y="2463366"/>
            <a:ext cx="1005840" cy="319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30" y="1495509"/>
            <a:ext cx="7684769" cy="538989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90212" y="1447800"/>
            <a:ext cx="2553788" cy="175432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</a:t>
            </a:r>
            <a:r>
              <a:rPr lang="en-US" dirty="0">
                <a:solidFill>
                  <a:schemeClr val="bg1"/>
                </a:solidFill>
              </a:rPr>
              <a:t>3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Check </a:t>
            </a:r>
            <a:r>
              <a:rPr lang="en-US" b="1" dirty="0">
                <a:solidFill>
                  <a:schemeClr val="bg1"/>
                </a:solidFill>
              </a:rPr>
              <a:t>Schedule defragmentation for chosen </a:t>
            </a:r>
            <a:r>
              <a:rPr lang="en-US" b="1" dirty="0" smtClean="0">
                <a:solidFill>
                  <a:schemeClr val="bg1"/>
                </a:solidFill>
              </a:rPr>
              <a:t>volume and then Click OK.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2286000" y="2419149"/>
            <a:ext cx="1711153" cy="1238451"/>
          </a:xfrm>
          <a:prstGeom prst="wedgeRoundRectCallout">
            <a:avLst>
              <a:gd name="adj1" fmla="val 65431"/>
              <a:gd name="adj2" fmla="val 13980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hoose </a:t>
            </a:r>
            <a:r>
              <a:rPr lang="en-US" dirty="0"/>
              <a:t>how often you want </a:t>
            </a:r>
            <a:r>
              <a:rPr lang="en-US" dirty="0" err="1"/>
              <a:t>Defraggler</a:t>
            </a:r>
            <a:r>
              <a:rPr lang="en-US" dirty="0"/>
              <a:t> to run 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6213647" y="3352800"/>
            <a:ext cx="1711153" cy="1371600"/>
          </a:xfrm>
          <a:prstGeom prst="wedgeRoundRectCallout">
            <a:avLst>
              <a:gd name="adj1" fmla="val -81140"/>
              <a:gd name="adj2" fmla="val -46142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/>
              <a:t>Select the date and time when you want </a:t>
            </a:r>
            <a:r>
              <a:rPr lang="en-US" dirty="0" err="1"/>
              <a:t>Defraggler</a:t>
            </a:r>
            <a:r>
              <a:rPr lang="en-US" dirty="0"/>
              <a:t> to start.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2971801" y="914400"/>
            <a:ext cx="3124199" cy="1295400"/>
          </a:xfrm>
          <a:prstGeom prst="wedgeRoundRectCallout">
            <a:avLst>
              <a:gd name="adj1" fmla="val 23955"/>
              <a:gd name="adj2" fmla="val 61649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want to add a scheduled entry for another drive</a:t>
            </a:r>
          </a:p>
          <a:p>
            <a:pPr lvl="0"/>
            <a:r>
              <a:rPr lang="en-US" dirty="0"/>
              <a:t>selecting the new drive from the </a:t>
            </a:r>
            <a:r>
              <a:rPr lang="en-US" b="1" dirty="0"/>
              <a:t>Drive</a:t>
            </a:r>
            <a:r>
              <a:rPr lang="en-US" dirty="0"/>
              <a:t> drop-down box.</a:t>
            </a:r>
          </a:p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267200" y="3124200"/>
            <a:ext cx="152400" cy="10698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334000" y="2467235"/>
            <a:ext cx="114500" cy="12944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29200" y="3200400"/>
            <a:ext cx="1240576" cy="12944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Right Arrow 45"/>
          <p:cNvSpPr/>
          <p:nvPr/>
        </p:nvSpPr>
        <p:spPr>
          <a:xfrm>
            <a:off x="8439191" y="2819400"/>
            <a:ext cx="334695" cy="266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hlinkClick r:id="rId9" action="ppaction://hlinksldjump"/>
          </p:cNvPr>
          <p:cNvSpPr/>
          <p:nvPr/>
        </p:nvSpPr>
        <p:spPr>
          <a:xfrm>
            <a:off x="299662" y="2971801"/>
            <a:ext cx="957638" cy="2857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Tutorial</a:t>
            </a:r>
            <a:endParaRPr lang="en-US" sz="1350" dirty="0"/>
          </a:p>
        </p:txBody>
      </p:sp>
      <p:sp>
        <p:nvSpPr>
          <p:cNvPr id="48" name="Rounded Rectangle 47">
            <a:hlinkClick r:id="rId10" action="ppaction://hlinksldjump"/>
          </p:cNvPr>
          <p:cNvSpPr/>
          <p:nvPr/>
        </p:nvSpPr>
        <p:spPr>
          <a:xfrm>
            <a:off x="285751" y="2435303"/>
            <a:ext cx="971551" cy="30789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Features</a:t>
            </a:r>
          </a:p>
        </p:txBody>
      </p:sp>
      <p:sp>
        <p:nvSpPr>
          <p:cNvPr id="49" name="Rounded Rectangle 48">
            <a:hlinkClick r:id="rId11" action="ppaction://hlinksldjump"/>
          </p:cNvPr>
          <p:cNvSpPr/>
          <p:nvPr/>
        </p:nvSpPr>
        <p:spPr>
          <a:xfrm>
            <a:off x="304800" y="3449139"/>
            <a:ext cx="957638" cy="2857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Advanced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225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5" grpId="1" animBg="1"/>
      <p:bldP spid="14" grpId="0" animBg="1"/>
      <p:bldP spid="14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17" grpId="0" animBg="1"/>
      <p:bldP spid="17" grpId="1" animBg="1"/>
      <p:bldP spid="31" grpId="0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2" y="-76200"/>
            <a:ext cx="1314449" cy="7010400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2403646" y="628471"/>
            <a:ext cx="555498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Defragmenting folders and files</a:t>
            </a:r>
          </a:p>
        </p:txBody>
      </p:sp>
      <p:sp>
        <p:nvSpPr>
          <p:cNvPr id="18" name="Rounded Rectangle 17">
            <a:hlinkClick r:id="" action="ppaction://hlinkshowjump?jump=firstslide"/>
          </p:cNvPr>
          <p:cNvSpPr/>
          <p:nvPr/>
        </p:nvSpPr>
        <p:spPr>
          <a:xfrm>
            <a:off x="285751" y="1876225"/>
            <a:ext cx="971551" cy="29547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pic>
        <p:nvPicPr>
          <p:cNvPr id="9" name="Picture 11" descr="C:\Users\home\Downloads\pp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60" y="1228635"/>
            <a:ext cx="7755989" cy="56293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57257" y="2057400"/>
            <a:ext cx="2786743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elect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  <a:r>
              <a:rPr lang="en-US" dirty="0">
                <a:solidFill>
                  <a:schemeClr val="bg1"/>
                </a:solidFill>
              </a:rPr>
              <a:t>, and then select </a:t>
            </a:r>
            <a:r>
              <a:rPr lang="en-US" b="1" dirty="0">
                <a:solidFill>
                  <a:schemeClr val="bg1"/>
                </a:solidFill>
              </a:rPr>
              <a:t>Defrag Folder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4760" y="2066015"/>
            <a:ext cx="1072385" cy="172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1" y="1228636"/>
            <a:ext cx="7682592" cy="56293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24600" y="2057400"/>
            <a:ext cx="2786743" cy="20313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2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 </a:t>
            </a:r>
            <a:r>
              <a:rPr lang="en-US" b="1" dirty="0">
                <a:solidFill>
                  <a:schemeClr val="bg1"/>
                </a:solidFill>
              </a:rPr>
              <a:t>Browse for Folder</a:t>
            </a:r>
            <a:r>
              <a:rPr lang="en-US" dirty="0">
                <a:solidFill>
                  <a:schemeClr val="bg1"/>
                </a:solidFill>
              </a:rPr>
              <a:t> dialog box, browse to and select the folder to </a:t>
            </a:r>
            <a:r>
              <a:rPr lang="en-US" dirty="0" smtClean="0">
                <a:solidFill>
                  <a:schemeClr val="bg1"/>
                </a:solidFill>
              </a:rPr>
              <a:t>defragment and then click OK.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  Click here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8138237" y="3742872"/>
            <a:ext cx="334695" cy="266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1" y="1295400"/>
            <a:ext cx="7715249" cy="5562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24600" y="2057400"/>
            <a:ext cx="2786743" cy="92333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elect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  <a:r>
              <a:rPr lang="en-US" dirty="0">
                <a:solidFill>
                  <a:schemeClr val="bg1"/>
                </a:solidFill>
              </a:rPr>
              <a:t>, and then select </a:t>
            </a:r>
            <a:r>
              <a:rPr lang="en-US" b="1" dirty="0">
                <a:solidFill>
                  <a:schemeClr val="bg1"/>
                </a:solidFill>
              </a:rPr>
              <a:t>Defrag File...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7800" y="2293831"/>
            <a:ext cx="960371" cy="156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28635"/>
            <a:ext cx="7715249" cy="562936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50478" y="3418489"/>
            <a:ext cx="2612571" cy="230832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2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 </a:t>
            </a:r>
            <a:r>
              <a:rPr lang="en-US" b="1" dirty="0">
                <a:solidFill>
                  <a:schemeClr val="bg1"/>
                </a:solidFill>
              </a:rPr>
              <a:t>Select a file to defrag</a:t>
            </a:r>
            <a:r>
              <a:rPr lang="en-US" dirty="0">
                <a:solidFill>
                  <a:schemeClr val="bg1"/>
                </a:solidFill>
              </a:rPr>
              <a:t> dialog box, browse to and select the file to </a:t>
            </a:r>
            <a:r>
              <a:rPr lang="en-US" dirty="0" smtClean="0">
                <a:solidFill>
                  <a:schemeClr val="bg1"/>
                </a:solidFill>
              </a:rPr>
              <a:t>defragment and then click OK.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8622278" y="5259024"/>
            <a:ext cx="334695" cy="266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hlinkClick r:id="rId8" action="ppaction://hlinksldjump"/>
          </p:cNvPr>
          <p:cNvSpPr/>
          <p:nvPr/>
        </p:nvSpPr>
        <p:spPr>
          <a:xfrm>
            <a:off x="299662" y="2971801"/>
            <a:ext cx="957638" cy="2857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Tutorial</a:t>
            </a:r>
            <a:endParaRPr lang="en-US" sz="1350" dirty="0"/>
          </a:p>
        </p:txBody>
      </p:sp>
      <p:sp>
        <p:nvSpPr>
          <p:cNvPr id="25" name="Rounded Rectangle 24">
            <a:hlinkClick r:id="rId9" action="ppaction://hlinksldjump"/>
          </p:cNvPr>
          <p:cNvSpPr/>
          <p:nvPr/>
        </p:nvSpPr>
        <p:spPr>
          <a:xfrm>
            <a:off x="285751" y="2435303"/>
            <a:ext cx="971551" cy="30789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Features</a:t>
            </a:r>
          </a:p>
        </p:txBody>
      </p:sp>
      <p:sp>
        <p:nvSpPr>
          <p:cNvPr id="26" name="Rounded Rectangle 25">
            <a:hlinkClick r:id="rId10" action="ppaction://hlinksldjump"/>
          </p:cNvPr>
          <p:cNvSpPr/>
          <p:nvPr/>
        </p:nvSpPr>
        <p:spPr>
          <a:xfrm>
            <a:off x="304800" y="3449139"/>
            <a:ext cx="957638" cy="2857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Advanced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247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5" grpId="1" animBg="1"/>
      <p:bldP spid="3" grpId="0" animBg="1"/>
      <p:bldP spid="3" grpId="1" animBg="1"/>
      <p:bldP spid="14" grpId="0" animBg="1"/>
      <p:bldP spid="14" grpId="1" animBg="1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84645" y="628471"/>
            <a:ext cx="1359354" cy="6001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302" y="-76200"/>
            <a:ext cx="1314449" cy="7010400"/>
          </a:xfrm>
          <a:prstGeom prst="rect">
            <a:avLst/>
          </a:prstGeom>
          <a:solidFill>
            <a:schemeClr val="bg2">
              <a:lumMod val="25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ounded Rectangle 17">
            <a:hlinkClick r:id="" action="ppaction://hlinkshowjump?jump=firstslide"/>
          </p:cNvPr>
          <p:cNvSpPr/>
          <p:nvPr/>
        </p:nvSpPr>
        <p:spPr>
          <a:xfrm>
            <a:off x="285751" y="1876225"/>
            <a:ext cx="971551" cy="29547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</a:t>
            </a:r>
          </a:p>
        </p:txBody>
      </p:sp>
      <p:pic>
        <p:nvPicPr>
          <p:cNvPr id="9" name="Picture 11" descr="C:\Users\home\Downloads\p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" y="90564"/>
            <a:ext cx="666718" cy="6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403646" y="628471"/>
            <a:ext cx="46288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Defragmenting free space</a:t>
            </a:r>
          </a:p>
        </p:txBody>
      </p:sp>
      <p:pic>
        <p:nvPicPr>
          <p:cNvPr id="1026" name="Picture 2" descr="G:\abcd1\advanced_freespace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439699"/>
            <a:ext cx="7715249" cy="541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400801" y="2845475"/>
            <a:ext cx="2743200" cy="20313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1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Drive section at the top of the </a:t>
            </a:r>
            <a:r>
              <a:rPr lang="en-US" dirty="0" err="1">
                <a:solidFill>
                  <a:schemeClr val="bg1"/>
                </a:solidFill>
              </a:rPr>
              <a:t>Defraggler</a:t>
            </a:r>
            <a:r>
              <a:rPr lang="en-US" dirty="0">
                <a:solidFill>
                  <a:schemeClr val="bg1"/>
                </a:solidFill>
              </a:rPr>
              <a:t> window, right-click the drive to defragment, and then click </a:t>
            </a:r>
            <a:r>
              <a:rPr lang="en-US" b="1" dirty="0">
                <a:solidFill>
                  <a:schemeClr val="bg1"/>
                </a:solidFill>
              </a:rPr>
              <a:t>Advanced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0800" y="4875074"/>
            <a:ext cx="2767691" cy="175432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2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Click </a:t>
            </a:r>
            <a:r>
              <a:rPr lang="en-US" b="1" dirty="0">
                <a:solidFill>
                  <a:schemeClr val="bg1"/>
                </a:solidFill>
              </a:rPr>
              <a:t>Defrag </a:t>
            </a:r>
            <a:r>
              <a:rPr lang="en-US" b="1" dirty="0" err="1">
                <a:solidFill>
                  <a:schemeClr val="bg1"/>
                </a:solidFill>
              </a:rPr>
              <a:t>Freespace</a:t>
            </a:r>
            <a:r>
              <a:rPr lang="en-US" dirty="0">
                <a:solidFill>
                  <a:schemeClr val="bg1"/>
                </a:solidFill>
              </a:rPr>
              <a:t> or </a:t>
            </a:r>
            <a:r>
              <a:rPr lang="en-US" b="1" dirty="0">
                <a:solidFill>
                  <a:schemeClr val="bg1"/>
                </a:solidFill>
              </a:rPr>
              <a:t>Defrag </a:t>
            </a:r>
            <a:r>
              <a:rPr lang="en-US" b="1" dirty="0" err="1">
                <a:solidFill>
                  <a:schemeClr val="bg1"/>
                </a:solidFill>
              </a:rPr>
              <a:t>Freespace</a:t>
            </a:r>
            <a:r>
              <a:rPr lang="en-US" b="1" dirty="0">
                <a:solidFill>
                  <a:schemeClr val="bg1"/>
                </a:solidFill>
              </a:rPr>
              <a:t> (Allow fragmentation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610600" y="795372"/>
            <a:ext cx="346372" cy="300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95" y="1447800"/>
            <a:ext cx="7739740" cy="541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801" y="2845475"/>
            <a:ext cx="2743200" cy="20313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1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Drive section at the top of the </a:t>
            </a:r>
            <a:r>
              <a:rPr lang="en-US" dirty="0" err="1">
                <a:solidFill>
                  <a:schemeClr val="bg1"/>
                </a:solidFill>
              </a:rPr>
              <a:t>Defraggler</a:t>
            </a:r>
            <a:r>
              <a:rPr lang="en-US" dirty="0">
                <a:solidFill>
                  <a:schemeClr val="bg1"/>
                </a:solidFill>
              </a:rPr>
              <a:t> window, right-click the drive to defragment, and then click </a:t>
            </a:r>
            <a:r>
              <a:rPr lang="en-US" b="1" dirty="0">
                <a:solidFill>
                  <a:schemeClr val="bg1"/>
                </a:solidFill>
              </a:rPr>
              <a:t>Advanced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00800" y="4875074"/>
            <a:ext cx="2767691" cy="120032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 2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Click </a:t>
            </a:r>
            <a:r>
              <a:rPr lang="en-US" dirty="0" smtClean="0">
                <a:solidFill>
                  <a:schemeClr val="bg1"/>
                </a:solidFill>
              </a:rPr>
              <a:t>Check Drive For Errors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2" name="Left Arrow 21"/>
          <p:cNvSpPr/>
          <p:nvPr/>
        </p:nvSpPr>
        <p:spPr>
          <a:xfrm>
            <a:off x="8153400" y="795372"/>
            <a:ext cx="381000" cy="300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03646" y="628471"/>
            <a:ext cx="440126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Checking Drive for errors</a:t>
            </a:r>
          </a:p>
        </p:txBody>
      </p:sp>
      <p:sp>
        <p:nvSpPr>
          <p:cNvPr id="24" name="Rounded Rectangle 23">
            <a:hlinkClick r:id="rId5" action="ppaction://hlinksldjump"/>
          </p:cNvPr>
          <p:cNvSpPr/>
          <p:nvPr/>
        </p:nvSpPr>
        <p:spPr>
          <a:xfrm>
            <a:off x="299662" y="2971801"/>
            <a:ext cx="957638" cy="2857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Tutorial</a:t>
            </a:r>
            <a:endParaRPr lang="en-US" sz="1350" dirty="0"/>
          </a:p>
        </p:txBody>
      </p:sp>
      <p:sp>
        <p:nvSpPr>
          <p:cNvPr id="25" name="Rounded Rectangle 24">
            <a:hlinkClick r:id="rId6" action="ppaction://hlinksldjump"/>
          </p:cNvPr>
          <p:cNvSpPr/>
          <p:nvPr/>
        </p:nvSpPr>
        <p:spPr>
          <a:xfrm>
            <a:off x="285751" y="2435303"/>
            <a:ext cx="971551" cy="30789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Features</a:t>
            </a:r>
          </a:p>
        </p:txBody>
      </p:sp>
      <p:sp>
        <p:nvSpPr>
          <p:cNvPr id="26" name="Rounded Rectangle 25">
            <a:hlinkClick r:id="rId7" action="ppaction://hlinksldjump"/>
          </p:cNvPr>
          <p:cNvSpPr/>
          <p:nvPr/>
        </p:nvSpPr>
        <p:spPr>
          <a:xfrm>
            <a:off x="304800" y="3449139"/>
            <a:ext cx="957638" cy="2857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Advanced</a:t>
            </a:r>
            <a:endParaRPr lang="en-US" sz="1350" dirty="0"/>
          </a:p>
        </p:txBody>
      </p:sp>
      <p:sp>
        <p:nvSpPr>
          <p:cNvPr id="2" name="Right Arrow 1">
            <a:hlinkClick r:id="" action="ppaction://hlinkshowjump?jump=nextslide"/>
          </p:cNvPr>
          <p:cNvSpPr/>
          <p:nvPr/>
        </p:nvSpPr>
        <p:spPr>
          <a:xfrm>
            <a:off x="8610599" y="762000"/>
            <a:ext cx="355979" cy="330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5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3" grpId="0"/>
      <p:bldP spid="13" grpId="1"/>
      <p:bldP spid="15" grpId="0" animBg="1"/>
      <p:bldP spid="15" grpId="1" animBg="1"/>
      <p:bldP spid="15" grpId="2" animBg="1"/>
      <p:bldP spid="14" grpId="0" animBg="1"/>
      <p:bldP spid="14" grpId="1" animBg="1"/>
      <p:bldP spid="14" grpId="2" animBg="1"/>
      <p:bldP spid="16" grpId="0" animBg="1"/>
      <p:bldP spid="16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/>
      <p:bldP spid="23" grpId="1"/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1329</TotalTime>
  <Words>961</Words>
  <Application>Microsoft Office PowerPoint</Application>
  <PresentationFormat>On-screen Show (4:3)</PresentationFormat>
  <Paragraphs>209</Paragraphs>
  <Slides>15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Aharoni</vt:lpstr>
      <vt:lpstr>Arial</vt:lpstr>
      <vt:lpstr>Arial Black</vt:lpstr>
      <vt:lpstr>Calibri</vt:lpstr>
      <vt:lpstr>Courier New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 shrestha</dc:creator>
  <cp:lastModifiedBy>Manasha Shakya</cp:lastModifiedBy>
  <cp:revision>142</cp:revision>
  <dcterms:created xsi:type="dcterms:W3CDTF">2006-08-16T00:00:00Z</dcterms:created>
  <dcterms:modified xsi:type="dcterms:W3CDTF">2016-01-11T04:16:05Z</dcterms:modified>
</cp:coreProperties>
</file>